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7" r:id="rId1"/>
    <p:sldMasterId id="2147483859" r:id="rId2"/>
    <p:sldMasterId id="2147483808" r:id="rId3"/>
    <p:sldMasterId id="2147483648" r:id="rId4"/>
  </p:sldMasterIdLst>
  <p:notesMasterIdLst>
    <p:notesMasterId r:id="rId46"/>
  </p:notesMasterIdLst>
  <p:handoutMasterIdLst>
    <p:handoutMasterId r:id="rId47"/>
  </p:handoutMasterIdLst>
  <p:sldIdLst>
    <p:sldId id="323" r:id="rId5"/>
    <p:sldId id="303" r:id="rId6"/>
    <p:sldId id="667" r:id="rId7"/>
    <p:sldId id="490" r:id="rId8"/>
    <p:sldId id="668" r:id="rId9"/>
    <p:sldId id="670" r:id="rId10"/>
    <p:sldId id="392" r:id="rId11"/>
    <p:sldId id="404" r:id="rId12"/>
    <p:sldId id="624" r:id="rId13"/>
    <p:sldId id="625" r:id="rId14"/>
    <p:sldId id="405" r:id="rId15"/>
    <p:sldId id="484" r:id="rId16"/>
    <p:sldId id="407" r:id="rId17"/>
    <p:sldId id="500" r:id="rId18"/>
    <p:sldId id="501" r:id="rId19"/>
    <p:sldId id="612" r:id="rId20"/>
    <p:sldId id="673" r:id="rId21"/>
    <p:sldId id="502" r:id="rId22"/>
    <p:sldId id="671" r:id="rId23"/>
    <p:sldId id="412" r:id="rId24"/>
    <p:sldId id="561" r:id="rId25"/>
    <p:sldId id="648" r:id="rId26"/>
    <p:sldId id="413" r:id="rId27"/>
    <p:sldId id="414" r:id="rId28"/>
    <p:sldId id="672" r:id="rId29"/>
    <p:sldId id="645" r:id="rId30"/>
    <p:sldId id="641" r:id="rId31"/>
    <p:sldId id="522" r:id="rId32"/>
    <p:sldId id="526" r:id="rId33"/>
    <p:sldId id="525" r:id="rId34"/>
    <p:sldId id="674" r:id="rId35"/>
    <p:sldId id="529" r:id="rId36"/>
    <p:sldId id="615" r:id="rId37"/>
    <p:sldId id="602" r:id="rId38"/>
    <p:sldId id="579" r:id="rId39"/>
    <p:sldId id="547" r:id="rId40"/>
    <p:sldId id="675" r:id="rId41"/>
    <p:sldId id="677" r:id="rId42"/>
    <p:sldId id="676" r:id="rId43"/>
    <p:sldId id="678" r:id="rId44"/>
    <p:sldId id="285" r:id="rId45"/>
  </p:sldIdLst>
  <p:sldSz cx="9144000" cy="6858000" type="screen4x3"/>
  <p:notesSz cx="7023100" cy="9309100"/>
  <p:embeddedFontLst>
    <p:embeddedFont>
      <p:font typeface="Calibri" panose="020F0502020204030204" pitchFamily="34" charset="0"/>
      <p:regular r:id="rId48"/>
      <p:bold r:id="rId49"/>
      <p:italic r:id="rId50"/>
      <p:boldItalic r:id="rId51"/>
    </p:embeddedFont>
    <p:embeddedFont>
      <p:font typeface="Open Sans" panose="020B0606030504020204" pitchFamily="34" charset="0"/>
      <p:regular r:id="rId52"/>
      <p:bold r:id="rId53"/>
      <p:italic r:id="rId54"/>
      <p:boldItalic r:id="rId55"/>
    </p:embeddedFont>
    <p:embeddedFont>
      <p:font typeface="Open Sans Light" panose="020B0306030504020204" pitchFamily="34" charset="0"/>
      <p:regular r:id="rId56"/>
      <p:italic r:id="rId57"/>
    </p:embeddedFont>
    <p:embeddedFont>
      <p:font typeface="Open Sans Semibold" panose="020B0706030804020204" pitchFamily="34" charset="0"/>
      <p:bold r:id="rId58"/>
      <p:boldItalic r:id="rId59"/>
    </p:embeddedFont>
    <p:embeddedFont>
      <p:font typeface="Playfair Display" panose="00000500000000000000" pitchFamily="2" charset="0"/>
      <p:regular r:id="rId60"/>
      <p:bold r:id="rId61"/>
      <p:italic r:id="rId62"/>
      <p:boldItalic r:id="rId63"/>
    </p:embeddedFont>
    <p:embeddedFont>
      <p:font typeface="Verdana" panose="020B060403050404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ey Hughe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2D050"/>
    <a:srgbClr val="336699"/>
    <a:srgbClr val="660033"/>
    <a:srgbClr val="339933"/>
    <a:srgbClr val="31936E"/>
    <a:srgbClr val="29547B"/>
    <a:srgbClr val="006600"/>
    <a:srgbClr val="007FA3"/>
    <a:srgbClr val="EAE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FAF965-F55B-433E-956E-4CAD4D7C81F5}" v="214" dt="2023-08-29T04:37:58.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828" autoAdjust="0"/>
  </p:normalViewPr>
  <p:slideViewPr>
    <p:cSldViewPr snapToGrid="0">
      <p:cViewPr varScale="1">
        <p:scale>
          <a:sx n="52" d="100"/>
          <a:sy n="52" d="100"/>
        </p:scale>
        <p:origin x="170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5" Type="http://schemas.openxmlformats.org/officeDocument/2006/relationships/slide" Target="slides/slide1.xml"/><Relationship Id="rId61" Type="http://schemas.openxmlformats.org/officeDocument/2006/relationships/font" Target="fonts/font1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4.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7021513" cy="466725"/>
          </a:xfrm>
          <a:prstGeom prst="rect">
            <a:avLst/>
          </a:prstGeom>
        </p:spPr>
        <p:txBody>
          <a:bodyPr vert="horz" lIns="91440" tIns="45720" rIns="91440" bIns="45720" rtlCol="0" anchor="b"/>
          <a:lstStyle>
            <a:lvl1pPr algn="l">
              <a:defRPr sz="1200"/>
            </a:lvl1pPr>
          </a:lstStyle>
          <a:p>
            <a:pPr algn="ctr">
              <a:lnSpc>
                <a:spcPct val="120000"/>
              </a:lnSpc>
            </a:pPr>
            <a:r>
              <a:rPr lang="en-US" sz="900">
                <a:latin typeface="Verdana" panose="020B0604030504040204" pitchFamily="34" charset="0"/>
                <a:ea typeface="Verdana" panose="020B0604030504040204" pitchFamily="34" charset="0"/>
              </a:rPr>
              <a:t>Bayley Scales of Infant and Toddler Development, Fourth Edition (Bayley-4)</a:t>
            </a:r>
          </a:p>
          <a:p>
            <a:pPr algn="ctr">
              <a:lnSpc>
                <a:spcPct val="120000"/>
              </a:lnSpc>
            </a:pPr>
            <a:r>
              <a:rPr lang="en-US" sz="900">
                <a:latin typeface="Verdana" panose="020B0604030504040204" pitchFamily="34" charset="0"/>
                <a:ea typeface="Verdana" panose="020B0604030504040204" pitchFamily="34" charset="0"/>
              </a:rPr>
              <a:t>Gloria Maccow, PhD, Specialist Educational Consulting</a:t>
            </a:r>
          </a:p>
        </p:txBody>
      </p:sp>
      <p:sp>
        <p:nvSpPr>
          <p:cNvPr id="4" name="Footer Placeholder 3"/>
          <p:cNvSpPr>
            <a:spLocks noGrp="1"/>
          </p:cNvSpPr>
          <p:nvPr>
            <p:ph type="ftr" sz="quarter" idx="2"/>
          </p:nvPr>
        </p:nvSpPr>
        <p:spPr>
          <a:xfrm>
            <a:off x="556260" y="8842375"/>
            <a:ext cx="4572000" cy="466725"/>
          </a:xfrm>
          <a:prstGeom prst="rect">
            <a:avLst/>
          </a:prstGeom>
        </p:spPr>
        <p:txBody>
          <a:bodyPr vert="horz" lIns="91440" tIns="45720" rIns="91440" bIns="45720" rtlCol="0" anchor="t"/>
          <a:lstStyle>
            <a:lvl1pPr algn="l">
              <a:defRPr sz="1200"/>
            </a:lvl1pPr>
          </a:lstStyle>
          <a:p>
            <a:r>
              <a:rPr lang="en-US" sz="900">
                <a:latin typeface="Verdana" panose="020B0604030504040204" pitchFamily="34" charset="0"/>
                <a:ea typeface="Verdana" panose="020B0604030504040204" pitchFamily="34" charset="0"/>
              </a:rPr>
              <a:t>Copyright © 2019. NCS Pearson. All rights reserved.</a:t>
            </a:r>
          </a:p>
        </p:txBody>
      </p:sp>
      <p:sp>
        <p:nvSpPr>
          <p:cNvPr id="5" name="Slide Number Placeholder 4"/>
          <p:cNvSpPr>
            <a:spLocks noGrp="1"/>
          </p:cNvSpPr>
          <p:nvPr>
            <p:ph type="sldNum" sz="quarter" idx="3"/>
          </p:nvPr>
        </p:nvSpPr>
        <p:spPr>
          <a:xfrm>
            <a:off x="5387340" y="8842375"/>
            <a:ext cx="1127760" cy="466725"/>
          </a:xfrm>
          <a:prstGeom prst="rect">
            <a:avLst/>
          </a:prstGeom>
        </p:spPr>
        <p:txBody>
          <a:bodyPr vert="horz" lIns="91440" tIns="45720" rIns="91440" bIns="45720" rtlCol="0" anchor="t"/>
          <a:lstStyle>
            <a:lvl1pPr algn="r">
              <a:defRPr sz="1200"/>
            </a:lvl1pPr>
          </a:lstStyle>
          <a:p>
            <a:fld id="{89E7B465-4214-4CAD-8CA3-B916BB8FD38B}" type="slidenum">
              <a:rPr lang="en-US" sz="900" smtClean="0">
                <a:latin typeface="Verdana" panose="020B0604030504040204" pitchFamily="34" charset="0"/>
                <a:ea typeface="Verdana" panose="020B0604030504040204" pitchFamily="34" charset="0"/>
              </a:rPr>
              <a:t>‹#›</a:t>
            </a:fld>
            <a:endParaRPr lang="en-US" sz="9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07744574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9T04:38:43.783"/>
    </inkml:context>
    <inkml:brush xml:id="br0">
      <inkml:brushProperty name="width" value="0.05" units="cm"/>
      <inkml:brushProperty name="height" value="0.05" units="cm"/>
    </inkml:brush>
  </inkml:definitions>
  <inkml:trace contextRef="#ctx0" brushRef="#br0">1 1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340242" y="4421823"/>
            <a:ext cx="6156251" cy="4189095"/>
          </a:xfrm>
          <a:prstGeom prst="rect">
            <a:avLst/>
          </a:prstGeom>
          <a:noFill/>
          <a:ln>
            <a:noFill/>
          </a:ln>
        </p:spPr>
        <p:txBody>
          <a:bodyPr spcFirstLastPara="1" wrap="square" lIns="91425" tIns="91425" rIns="91425" bIns="91425" anchor="t" anchorCtr="0"/>
          <a:lstStyle>
            <a:lvl1pPr marL="457200" marR="0" lvl="0" indent="-304800" algn="l" rtl="0">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1pPr>
            <a:lvl2pPr marL="914400" marR="0" lvl="1" indent="-304800" algn="l" rtl="0">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5" name="Google Shape;5;n"/>
          <p:cNvSpPr txBox="1">
            <a:spLocks noGrp="1"/>
          </p:cNvSpPr>
          <p:nvPr>
            <p:ph type="sldNum" idx="12"/>
          </p:nvPr>
        </p:nvSpPr>
        <p:spPr>
          <a:xfrm>
            <a:off x="6167871" y="8843645"/>
            <a:ext cx="855229" cy="465455"/>
          </a:xfrm>
          <a:prstGeom prst="rect">
            <a:avLst/>
          </a:prstGeom>
          <a:noFill/>
          <a:ln>
            <a:noFill/>
          </a:ln>
        </p:spPr>
        <p:txBody>
          <a:bodyPr spcFirstLastPara="1" wrap="square" lIns="93300" tIns="46625" rIns="93300" bIns="46625" anchor="b" anchorCtr="0">
            <a:noAutofit/>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83754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152400" marR="0" lvl="0" indent="0" algn="l" rtl="0">
      <a:lnSpc>
        <a:spcPct val="100000"/>
      </a:lnSpc>
      <a:spcBef>
        <a:spcPts val="0"/>
      </a:spcBef>
      <a:spcAft>
        <a:spcPts val="0"/>
      </a:spcAft>
      <a:buClr>
        <a:srgbClr val="000000"/>
      </a:buClr>
      <a:buFontTx/>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3d44ce80d6_0_2:notes"/>
          <p:cNvSpPr txBox="1">
            <a:spLocks noGrp="1"/>
          </p:cNvSpPr>
          <p:nvPr>
            <p:ph type="body" idx="1"/>
          </p:nvPr>
        </p:nvSpPr>
        <p:spPr>
          <a:xfrm>
            <a:off x="595423" y="4421822"/>
            <a:ext cx="5826642" cy="4189200"/>
          </a:xfrm>
          <a:prstGeom prst="rect">
            <a:avLst/>
          </a:prstGeom>
          <a:noFill/>
          <a:ln>
            <a:noFill/>
          </a:ln>
        </p:spPr>
        <p:txBody>
          <a:bodyPr spcFirstLastPara="1" wrap="square" lIns="93450" tIns="93450" rIns="93450" bIns="93450" anchor="t" anchorCtr="0">
            <a:noAutofit/>
          </a:bodyPr>
          <a:lstStyle/>
          <a:p>
            <a:pPr marL="0" lvl="0" indent="0" algn="l" rtl="0">
              <a:spcBef>
                <a:spcPts val="0"/>
              </a:spcBef>
              <a:spcAft>
                <a:spcPts val="0"/>
              </a:spcAft>
              <a:buNone/>
            </a:pPr>
            <a:r>
              <a:rPr lang="en-US" sz="1400" dirty="0"/>
              <a:t>Welcome to this introduction to the fourth edition of the Bayley Scales of Infant and Toddler Development UL edition, also referred to as the Bayley-4 UK. While the main focus of this presentation will be the Bayley-4, we’ll also take a quick look at a couple of other assessments that are new and upcoming. My name is Melinda Cooper. I’m an occupational therapist and I’m the product manager for the Bayley-4 at Pearson Clinical Assessment. </a:t>
            </a:r>
          </a:p>
          <a:p>
            <a:pPr marL="0" lvl="0" indent="0" algn="l" rtl="0">
              <a:spcBef>
                <a:spcPts val="0"/>
              </a:spcBef>
              <a:spcAft>
                <a:spcPts val="0"/>
              </a:spcAft>
              <a:buNone/>
            </a:pPr>
            <a:endParaRPr sz="1400" dirty="0"/>
          </a:p>
        </p:txBody>
      </p:sp>
      <p:sp>
        <p:nvSpPr>
          <p:cNvPr id="761" name="Google Shape;761;g3d44ce80d6_0_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6503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7150" y="4421823"/>
            <a:ext cx="6845300" cy="4189095"/>
          </a:xfrm>
        </p:spPr>
        <p:txBody>
          <a:bodyPr/>
          <a:lstStyle/>
          <a:p>
            <a:pPr marL="0" indent="0">
              <a:buNone/>
            </a:pPr>
            <a:r>
              <a:rPr lang="en-US" sz="700" b="1" dirty="0"/>
              <a:t>Include Caregivers in the Evaluation Process</a:t>
            </a:r>
          </a:p>
          <a:p>
            <a:pPr marL="0" indent="0">
              <a:buNone/>
            </a:pPr>
            <a:r>
              <a:rPr lang="en-US" sz="700" dirty="0"/>
              <a:t>Caregivers play a pivotal role in the child’s life at the age level of the Bayley-4,and no one knows the child better than their caregiver. Information provided by the caregiver can therefore be very helpful to gain a better understanding of the child’s abilities. Caregiver report should not be the sole source of information in developmental assessment, but can be used strategically to help to reduce testing time, and minimize missing scores. Caregiver report is now routinely used in developmental screening and for children at medical/biological risk .</a:t>
            </a:r>
          </a:p>
          <a:p>
            <a:pPr marL="0" indent="0">
              <a:buNone/>
            </a:pPr>
            <a:endParaRPr lang="en-US" sz="700" dirty="0"/>
          </a:p>
          <a:p>
            <a:pPr marL="0" indent="0">
              <a:buNone/>
            </a:pPr>
            <a:r>
              <a:rPr lang="en-US" sz="700" dirty="0"/>
              <a:t>The selection of the 51 structured Bayley-4 items with caregiver questions associated with them was based on a review of the literature, examiner experience, and the characteristics of the individual items. Additionally, 4 items in the item set are based solely on the response to the caregiver question.  The Bayley–4 items that utilize the caregiver question format were selected based on literature that indicated language related items and items that assess motor development have a higher likelihood of refusal in infants and toddlers (Aylward, 2009). These refusals make it more difficult to determine if the child does or does not possess a skill and makes the scores obtained from the assessment harder to interpret.</a:t>
            </a:r>
          </a:p>
          <a:p>
            <a:pPr marL="0" indent="0">
              <a:buNone/>
            </a:pPr>
            <a:endParaRPr lang="en-US" sz="700" dirty="0"/>
          </a:p>
          <a:p>
            <a:pPr marL="0" indent="0">
              <a:buNone/>
            </a:pPr>
            <a:r>
              <a:rPr lang="en-US" sz="700" dirty="0"/>
              <a:t>The caregiver questions in the Bayley–4 are designed to address this issue to some degree. Items influenced by caregiver-child interaction such as calming, reaction to being picked up, or the infant’s response to calling his or her name now have caregiver questions associated with them. Similarly, items where a behavior might not be observed during testing (e.g., bringing objects to mouth, visually inspects hands, intelligibility of verbalizations), or social routines can be clarified or verified by data collected when asking the caregiver questions about the child’s behavior outside of testing  (Macy, </a:t>
            </a:r>
            <a:r>
              <a:rPr lang="en-US" sz="700" dirty="0" err="1"/>
              <a:t>Bagnato</a:t>
            </a:r>
            <a:r>
              <a:rPr lang="en-US" sz="700" dirty="0"/>
              <a:t>, Macy &amp; </a:t>
            </a:r>
            <a:r>
              <a:rPr lang="en-US" sz="700" dirty="0" err="1"/>
              <a:t>Salaway</a:t>
            </a:r>
            <a:r>
              <a:rPr lang="en-US" sz="700" dirty="0"/>
              <a:t>, 2015). For those behaviors that are not specific to a structured test item, but are more easily observable on a day-to-day basis at home such as reaching, grasping, banging, rolling over, and other motor skills, a caregiver question is available to provide additional information. Because vocalizations and verbal behaviors are often limited in assessment situations due to shyness or refusals, a variety of receptive and expressive communication items were selected for the caregiver question format.</a:t>
            </a:r>
          </a:p>
          <a:p>
            <a:pPr marL="0" indent="0">
              <a:buNone/>
            </a:pPr>
            <a:endParaRPr lang="en-US" sz="700" dirty="0"/>
          </a:p>
          <a:p>
            <a:pPr marL="0" indent="0">
              <a:buNone/>
            </a:pPr>
            <a:r>
              <a:rPr lang="en-US" sz="700" dirty="0"/>
              <a:t>Some items are now entirely based upon information provided by the caregiver. For example, the Bayley–III Relational Play: Self and Others and Imaginary Play items provide insight into more complex cognitive processes, but are often time-consuming to administer, difficult to elicit in clinical situations, are frequently refused, and have a greater likelihood of occurring in familiar surroundings. Hence caregiver report would be very important. The caregiver questions are not utilized for items that involve performance on test-specific tasks such as form boards, pegboards, blocks, pencil grasp, or use of other manipulatives, due to the fact that caregivers most likely have not observed the child engage in these activities outside of the testing situation and these must be administered under strict, standardized procedures.</a:t>
            </a:r>
          </a:p>
          <a:p>
            <a:pPr marL="0" indent="0">
              <a:buNone/>
            </a:pPr>
            <a:endParaRPr lang="en-US" sz="700" dirty="0"/>
          </a:p>
          <a:p>
            <a:pPr marL="0" indent="0">
              <a:buNone/>
            </a:pPr>
            <a:endParaRPr lang="en-US" sz="700" dirty="0"/>
          </a:p>
          <a:p>
            <a:pPr marL="0" indent="0">
              <a:buNone/>
            </a:pPr>
            <a:r>
              <a:rPr lang="en-US" sz="700" dirty="0"/>
              <a:t>Items influenced by caregiver-child interaction such as calming, reaction to being picked up, or the infant’s response to calling his or her name now have caregiver questions associated with them.</a:t>
            </a:r>
          </a:p>
          <a:p>
            <a:pPr marL="0" indent="0">
              <a:buNone/>
            </a:pPr>
            <a:r>
              <a:rPr lang="en-US" sz="700" dirty="0"/>
              <a:t>Items where a behavior might not be observed during testing (e.g., bringing objects to mouth, visually inspects hands, intelligibility of verbalizations), or social routines can be clarified or verified by data collected when asking the caregiver questions about the child’s behavior outside of testing </a:t>
            </a:r>
          </a:p>
          <a:p>
            <a:pPr marL="0" indent="0">
              <a:buNone/>
            </a:pPr>
            <a:r>
              <a:rPr lang="en-US" sz="700" dirty="0"/>
              <a:t>For those behaviors that are not specific to a structured test item, but are more easily observable on a day-to-day basis at home such as reaching, grasping, banging, rolling over, and other motor skills, a caregiver question is available to provide additional information. Because vocalizations and verbal behaviors are often limited in assessment situations due to shyness or refusals, a variety of receptive and expressive communication items were selected for the caregiver question format.</a:t>
            </a:r>
          </a:p>
          <a:p>
            <a:pPr marL="0" indent="0">
              <a:buNone/>
            </a:pPr>
            <a:endParaRPr lang="en-US" sz="700" dirty="0"/>
          </a:p>
          <a:p>
            <a:pPr marL="0" indent="0">
              <a:buNone/>
            </a:pPr>
            <a:r>
              <a:rPr lang="en-US" sz="700" dirty="0"/>
              <a:t>Some items are now entirely based upon information provided by the caregiver. For example, the Bayley–III Relational Play: Self and Others and Imaginary Play items provide insight into more complex cognitive processes, but are often time-consuming to administer, difficult to elicit in clinical situations, are frequently refused, and have a greater likelihood of occurring in familiar surroundings</a:t>
            </a:r>
          </a:p>
          <a:p>
            <a:pPr marL="0" indent="0">
              <a:buNone/>
            </a:pPr>
            <a:endParaRPr lang="en-US" sz="800" dirty="0"/>
          </a:p>
          <a:p>
            <a:pPr marL="0" indent="0">
              <a:buNone/>
            </a:pPr>
            <a:endParaRPr lang="en-US" sz="8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4689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900" b="1" dirty="0"/>
              <a:t>Reduction of Test Duration Time and Simplifying Administration </a:t>
            </a:r>
          </a:p>
          <a:p>
            <a:pPr marL="0" indent="0">
              <a:buNone/>
            </a:pPr>
            <a:r>
              <a:rPr lang="en-US" sz="900" dirty="0"/>
              <a:t>Reducing the length of testing time was a major consideration during the development of the Bayley–4. Infants and toddlers have a limited attention span, are easily fatigued, and are more prone to test refusals than older children. Therefore, the goal was to find a balance between having a robust item set without necessitating a corresponding, excessively long administration time. This was addressed by combining a number items, eliminating redundant items that measure the same constructs (i.e., highly correlated; r&gt;0.79), and the incorporation of a caregiver question when possible. </a:t>
            </a:r>
            <a:endParaRPr lang="en-US" sz="900" b="1" dirty="0"/>
          </a:p>
          <a:p>
            <a:pPr marL="0" indent="0">
              <a:buNone/>
            </a:pPr>
            <a:r>
              <a:rPr lang="en-US" sz="900" dirty="0"/>
              <a:t>The addition of a digital administration option using Q-global® was also designed to streamline the testing session by assisting the examiner in to move quickly from one item to the next and supporting a non-linear administration.</a:t>
            </a:r>
          </a:p>
          <a:p>
            <a:pPr marL="0" indent="0">
              <a:buNone/>
            </a:pPr>
            <a:endParaRPr lang="en-US" sz="900" dirty="0"/>
          </a:p>
          <a:p>
            <a:pPr marL="0" indent="0">
              <a:buNone/>
            </a:pPr>
            <a:endParaRPr lang="en-US" sz="9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5570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buNone/>
            </a:pPr>
            <a:endParaRPr lang="en-US" sz="900" b="1" dirty="0"/>
          </a:p>
          <a:p>
            <a:pPr marL="0" indent="0">
              <a:lnSpc>
                <a:spcPct val="110000"/>
              </a:lnSpc>
              <a:buNone/>
            </a:pPr>
            <a:r>
              <a:rPr lang="en-US" sz="900" dirty="0"/>
              <a:t>Neurodevelopmental items provide early indications of possible central nervous system dysfunction. E</a:t>
            </a:r>
            <a:r>
              <a:rPr lang="en-US" sz="1100" b="0" i="0" dirty="0">
                <a:effectLst/>
                <a:latin typeface="Arial" panose="020B0604020202020204" pitchFamily="34" charset="0"/>
              </a:rPr>
              <a:t>xecutive function is first evident as an infant selectively attends to the environment and is also reflected in habituation. </a:t>
            </a:r>
            <a:r>
              <a:rPr lang="en-US" sz="900" dirty="0"/>
              <a:t>Items to assess both neurodevelopment and precursors to executive functioning were included in the Bayley-4. </a:t>
            </a:r>
          </a:p>
          <a:p>
            <a:pPr marL="0" indent="0">
              <a:lnSpc>
                <a:spcPct val="110000"/>
              </a:lnSpc>
              <a:buNone/>
            </a:pPr>
            <a:endParaRPr lang="en-US" sz="900" dirty="0"/>
          </a:p>
          <a:p>
            <a:pPr marL="0" indent="0">
              <a:lnSpc>
                <a:spcPct val="110000"/>
              </a:lnSpc>
              <a:buNone/>
            </a:pPr>
            <a:r>
              <a:rPr lang="en-US" sz="900" dirty="0"/>
              <a:t>Disagreement exists as to whether executive function can be conceptualized as distinct component skills or a unified core function in young children (Diamond, 2013). However, it appears that it is more of a core, self regulatory function in infants (Beck, Schaefer, Pang &amp; Carlson, 2011;  Taylor &amp; Clark, 2016) and that “heterotypic continuity” exists whereby patterns of self-regulation are manifest in different ways during development (Taylor &amp; Clark, 2016). For example, executive function is first evident as an infant selectively attends to the environment and is also reflected in habituation (Turk-Brown, Scholl, Chun, 2008). Executive functions increase markedly from ages 2- to 5-years (Best &amp; Miller, 2010) and become more specialized during development, evolving from reactive to proactive (Beck et al., 2011).</a:t>
            </a:r>
          </a:p>
          <a:p>
            <a:pPr marL="0" indent="0">
              <a:buNone/>
            </a:pPr>
            <a:endParaRPr lang="en-US" sz="9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37626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000" b="1" dirty="0"/>
              <a:t>Improving the Clinical Utility of the Instrument</a:t>
            </a:r>
          </a:p>
          <a:p>
            <a:pPr marL="0" indent="0">
              <a:spcAft>
                <a:spcPts val="600"/>
              </a:spcAft>
              <a:buNone/>
            </a:pPr>
            <a:r>
              <a:rPr lang="en-US" sz="1000" dirty="0"/>
              <a:t>In order to evaluate the clinical utility of the Bayley–4, a number of special group studies were conducted during the development phases. Data were collected on infants and toddlers with conditions that place them at developmental risk (e.g., extremely preterm [&lt;28 weeks gestation] and very preterm infants  [&lt; 32 weeks gestation]) and/or children with clinical diagnoses (e.g., Autism Spectrum Disorder, Down syndrome, language impairment/delay, and motor impairment). </a:t>
            </a:r>
          </a:p>
          <a:p>
            <a:pPr marL="0" indent="0">
              <a:spcAft>
                <a:spcPts val="600"/>
              </a:spcAft>
              <a:buNone/>
            </a:pPr>
            <a:r>
              <a:rPr lang="en-US" sz="1000" dirty="0"/>
              <a:t>Hence these risk groups included infants and toddlers who were at  medical/biological risk (e.g., prematurity) as well as established risk (e.g., Down syndrome). The special group studies provide initial evidence of clinical validity for the Bayley–4. The details of the special group studies are described in chapter 3 of this Manual.</a:t>
            </a:r>
          </a:p>
          <a:p>
            <a:pPr marL="0" indent="0">
              <a:spcAft>
                <a:spcPts val="600"/>
              </a:spcAft>
              <a:buNone/>
            </a:pPr>
            <a:r>
              <a:rPr lang="en-US" sz="1000" b="1" dirty="0"/>
              <a:t>Special Groups</a:t>
            </a:r>
          </a:p>
          <a:p>
            <a:pPr marL="171450" indent="-171450">
              <a:spcAft>
                <a:spcPts val="600"/>
              </a:spcAft>
              <a:buFont typeface="Arial" panose="020B0604020202020204" pitchFamily="34" charset="0"/>
              <a:buChar char="•"/>
            </a:pPr>
            <a:r>
              <a:rPr lang="en-US" sz="1000" dirty="0"/>
              <a:t>Children With Autism Spectrum Disorder </a:t>
            </a:r>
          </a:p>
          <a:p>
            <a:pPr marL="171450" indent="-171450">
              <a:spcAft>
                <a:spcPts val="600"/>
              </a:spcAft>
              <a:buFont typeface="Arial" panose="020B0604020202020204" pitchFamily="34" charset="0"/>
              <a:buChar char="•"/>
            </a:pPr>
            <a:r>
              <a:rPr lang="en-US" sz="1000" dirty="0"/>
              <a:t>Children With Developmental Delay</a:t>
            </a:r>
          </a:p>
          <a:p>
            <a:pPr marL="171450" indent="-171450">
              <a:spcAft>
                <a:spcPts val="600"/>
              </a:spcAft>
              <a:buFont typeface="Arial" panose="020B0604020202020204" pitchFamily="34" charset="0"/>
              <a:buChar char="•"/>
            </a:pPr>
            <a:r>
              <a:rPr lang="en-US" sz="1000" dirty="0"/>
              <a:t>Children With Down Syndrome</a:t>
            </a:r>
          </a:p>
          <a:p>
            <a:pPr marL="171450" indent="-171450">
              <a:spcAft>
                <a:spcPts val="600"/>
              </a:spcAft>
              <a:buFont typeface="Arial" panose="020B0604020202020204" pitchFamily="34" charset="0"/>
              <a:buChar char="•"/>
            </a:pPr>
            <a:r>
              <a:rPr lang="en-US" sz="1000" dirty="0"/>
              <a:t>Children With Language Delay or Specific Language Impairment</a:t>
            </a:r>
          </a:p>
          <a:p>
            <a:pPr marL="171450" indent="-171450">
              <a:spcAft>
                <a:spcPts val="600"/>
              </a:spcAft>
              <a:buFont typeface="Arial" panose="020B0604020202020204" pitchFamily="34" charset="0"/>
              <a:buChar char="•"/>
            </a:pPr>
            <a:r>
              <a:rPr lang="en-US" sz="1000" dirty="0"/>
              <a:t>Children Born Premature </a:t>
            </a:r>
          </a:p>
          <a:p>
            <a:pPr marL="171450" indent="-171450">
              <a:spcAft>
                <a:spcPts val="600"/>
              </a:spcAft>
              <a:buFont typeface="Arial" panose="020B0604020202020204" pitchFamily="34" charset="0"/>
              <a:buChar char="•"/>
            </a:pPr>
            <a:r>
              <a:rPr lang="en-US" sz="1000" dirty="0"/>
              <a:t>Children With Motor Impairment (Cerebral Palsy)</a:t>
            </a:r>
          </a:p>
          <a:p>
            <a:pPr marL="171450" indent="-171450">
              <a:spcAft>
                <a:spcPts val="600"/>
              </a:spcAft>
              <a:buFont typeface="Arial" panose="020B0604020202020204" pitchFamily="34" charset="0"/>
              <a:buChar char="•"/>
            </a:pPr>
            <a:r>
              <a:rPr lang="en-US" sz="1000" dirty="0"/>
              <a:t>Developmental Coordination Disorders</a:t>
            </a:r>
          </a:p>
          <a:p>
            <a:pPr marL="171450" indent="-171450">
              <a:spcAft>
                <a:spcPts val="600"/>
              </a:spcAft>
              <a:buFont typeface="Arial" panose="020B0604020202020204" pitchFamily="34" charset="0"/>
              <a:buChar char="•"/>
            </a:pPr>
            <a:r>
              <a:rPr lang="en-US" sz="1000" dirty="0"/>
              <a:t>Children With Prenatal Drug/Alcohol Exposure</a:t>
            </a:r>
          </a:p>
          <a:p>
            <a:pPr marL="0" indent="0">
              <a:spcAft>
                <a:spcPts val="600"/>
              </a:spcAft>
              <a:buNone/>
            </a:pPr>
            <a:endParaRPr lang="en-US" sz="1000" dirty="0"/>
          </a:p>
          <a:p>
            <a:pPr marL="0" indent="0">
              <a:buNone/>
            </a:pPr>
            <a:endParaRPr lang="en-US" sz="10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49227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60020" y="4421823"/>
            <a:ext cx="6637020" cy="4189095"/>
          </a:xfrm>
        </p:spPr>
        <p:txBody>
          <a:bodyPr/>
          <a:lstStyle/>
          <a:p>
            <a:pPr marL="0" indent="0">
              <a:buNone/>
            </a:pPr>
            <a:r>
              <a:rPr lang="en-US" sz="700" b="1" dirty="0"/>
              <a:t>Standardization Research</a:t>
            </a:r>
          </a:p>
          <a:p>
            <a:pPr marL="0" indent="0">
              <a:buNone/>
            </a:pPr>
            <a:r>
              <a:rPr lang="en-US" sz="700" dirty="0"/>
              <a:t>Two samples were collected during the Standardization phase; the Cognitive, Language and Motor scale normative sample and the Social-Emotional scale normative sample. A third sample, the Adaptive Behavior scale normative sample, was analyzed during Standardization but collected prior to the start of the Bayley–4 Standardization phases as part of the development of the Vineland–3. The research questions for Standardization focused on the derivation of norms and the provision of reliability, validity, and clinical utility evidence for all five scales of the final version. The sample was stratified according to US census data in terms of age, sex, race/ethnicity, and parent education level. For the cognitive, language and motor scales, data were collected in 17 age groups with 100 typically-developing children in each group to give a total of 1700 children – 1630 from the US and 70 from the UK. Further analysis to determine the validity of the US norms for the UK will be discussed on the next slide. The social-emotional scale was normed on a total of 320 children across 8 age groups, with 40 in each group. There was a roughly equal number of female and male children in each age group.. The normative sample also included scores of 34 children who participated in the Down syndrome special group study (2%) to increase the variance at the lower extreme of the normal distribution. Inclusion of two children with Down syndrome in each of the 17 normative sample age groups increased the reliability of the scales but did not have a negative impact on the clinical sensitivity or inflate norms.</a:t>
            </a:r>
          </a:p>
          <a:p>
            <a:pPr marL="0" indent="0">
              <a:buNone/>
            </a:pPr>
            <a:endParaRPr lang="en-US" sz="700" dirty="0"/>
          </a:p>
          <a:p>
            <a:pPr marL="0" indent="0">
              <a:buNone/>
            </a:pPr>
            <a:r>
              <a:rPr lang="en-US" sz="700" dirty="0"/>
              <a:t>AB = 9 age groups with either 80 or 90 participants per group</a:t>
            </a:r>
            <a:endParaRPr lang="en-US" dirty="0"/>
          </a:p>
          <a:p>
            <a:pPr marL="0" indent="0">
              <a:buNone/>
            </a:pPr>
            <a:r>
              <a:rPr lang="en-US" sz="800" dirty="0"/>
              <a:t> </a:t>
            </a: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88325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early stages of the UK validation project, the research and development team consulted with Dr Betty </a:t>
            </a:r>
            <a:r>
              <a:rPr lang="en-GB" dirty="0" err="1"/>
              <a:t>Hutchon</a:t>
            </a:r>
            <a:r>
              <a:rPr lang="en-GB" dirty="0"/>
              <a:t> – a UK-based internationally recognised expert and trainer in the use of the Bayley. Dr </a:t>
            </a:r>
            <a:r>
              <a:rPr lang="en-GB" dirty="0" err="1"/>
              <a:t>Hutchon</a:t>
            </a:r>
            <a:r>
              <a:rPr lang="en-GB" dirty="0"/>
              <a:t> reviewed the updated test constructs and scoring scheme, and consulted on project parameters of the UK data collection. Additional experts in the field (such as occupational therapists, academic researchers in child development, and long-time users of the Bayley assessment) were asked for their views. As part of the UK adaptation of the Bayley–4, a comprehensive review of all test materials was undertaken by the Pearson Clinical UK Research and Development team and external consultants, paying particular attention to the suitability of test content in terms of UK culture and language.</a:t>
            </a:r>
          </a:p>
          <a:p>
            <a:r>
              <a:rPr lang="en-GB" dirty="0"/>
              <a:t>To examine items that function differently between the US and UK versions of the Bayley–4, bias analysis was conducted between the UK validation sample and a demographically matched sample from the US Bayley–4 standardisation edition. Items identified as showing differential item functioning underwent additional expert review to identify any potential issues. After completing this review process, the UK version of the Bayley–4 utilises the same test content, manipulatives, and scoring criteria as the US version, with minor modifications to account for differences in American and British English.</a:t>
            </a:r>
          </a:p>
          <a:p>
            <a:r>
              <a:rPr lang="en-GB" dirty="0"/>
              <a:t>Overall average reliability  for the UK sample range from .88 (Fine Motor) to .94 (Expressive Communication and Gross Motor). Additionally, the average reliability coefficients for Bayley–4 standard scores are .95 (Language) and .93 (Motor), which are higher than those of the individual subtests that contribute to the scale. This difference occurs because each subtest represents only a narrow portion of a child’s development, whereas the standard score summarises the child’s performance on a broader sample of abilities. The results of these analyses demonstrate a high level of reliability for the Cognitive, Language, and Motor Scales; and show us that the results from the UK validation are very similar to those seen in the US standardisation sample, which provides further support for the suitability of the US normative data for use with a UK population. </a:t>
            </a:r>
          </a:p>
          <a:p>
            <a:r>
              <a:rPr lang="en-GB" dirty="0"/>
              <a:t>More information about the UK Validation project can be found in Appendix A of the Bayley-4 UK administration manual on page 285</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57314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 goal of the Bayley–4 was to increase the diagnostic sensitivity of the instrument. To accomplish this, children identified as being at risk were excluded from the normative sample. In addition, a polytomous scoring approach was devised and some additional easier items were included. </a:t>
            </a:r>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628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t>The Cognitive Scale </a:t>
            </a:r>
            <a:r>
              <a:rPr lang="en-US" sz="1000" dirty="0"/>
              <a:t>looks at how the child thinks, reacts, and learns about the world around him or her.</a:t>
            </a:r>
          </a:p>
          <a:p>
            <a:pPr marL="0" indent="0">
              <a:buNone/>
            </a:pPr>
            <a:endParaRPr lang="en-US" sz="1000" b="1" dirty="0"/>
          </a:p>
          <a:p>
            <a:pPr marL="0" indent="0">
              <a:buNone/>
            </a:pPr>
            <a:r>
              <a:rPr lang="en-US" sz="1000" dirty="0"/>
              <a:t>The Cognitive scale includes items that measure sensorimotor development, exploration and manipulation, object relatedness, concept formation, memory, executive function, and other cognitive processing aspects. </a:t>
            </a:r>
          </a:p>
          <a:p>
            <a:pPr marL="0" indent="0">
              <a:buNone/>
            </a:pPr>
            <a:r>
              <a:rPr lang="en-US" sz="1000" dirty="0"/>
              <a:t>The Bayley–4 retained the majority of the Bayley–III Cognitive items, although item directions and scoring were revised. New items were added to assess learning and early precursors of executive functioning, for example an anticipatory gaze item and items requiring memory and recall. Cognitive items that were highly correlated with other items in the Cognitive scale were deleted to reduce the overall number of tasks.  A number of items were also combined to reduce administration time and to reflect the new Bayley–4 scoring approach.</a:t>
            </a:r>
          </a:p>
          <a:p>
            <a:pPr marL="0" indent="0">
              <a:buNone/>
            </a:pPr>
            <a:endParaRPr lang="en-US" sz="1000" dirty="0"/>
          </a:p>
          <a:p>
            <a:pPr marL="0" indent="0">
              <a:buNone/>
            </a:pPr>
            <a:r>
              <a:rPr lang="en-US" sz="1000" dirty="0"/>
              <a:t>For infants, the tasks measure their interest in new things, their attention to familiar and unfamiliar objects, and how they play with different kinds of toys. The toddler items examine how the child explores new toys and experiences, how they solve problems, and their ability to complete puzzles. The items for preschoolers involve pretend play and activities such as building with blocks, </a:t>
            </a:r>
            <a:r>
              <a:rPr lang="en-US" sz="1000" dirty="0" err="1"/>
              <a:t>colour</a:t>
            </a:r>
            <a:r>
              <a:rPr lang="en-US" sz="1000" dirty="0"/>
              <a:t> matching, counting, and solving more complex puzzles.</a:t>
            </a:r>
          </a:p>
          <a:p>
            <a:pPr marL="0" indent="0">
              <a:buNone/>
            </a:pPr>
            <a:endParaRPr lang="en-US" sz="1000" dirty="0"/>
          </a:p>
          <a:p>
            <a:pPr marL="0" indent="0">
              <a:buNone/>
            </a:pPr>
            <a:endParaRPr lang="en-US" sz="10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83345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dirty="0"/>
              <a:t>The Language scale is composed of the Receptive Communication and Expressive Communication subtests. New items were added to the Language scale subtests to reflect traditional language milestones and related speech processes, such as 50 or 75% intelligibility of the child’s speech. Language scale items that were determined to be redundant based on construct overlap and a review of the Bayley–III psychometric properties were deleted, whereas other items within the scale were combined.</a:t>
            </a:r>
          </a:p>
          <a:p>
            <a:pPr marL="0" indent="0">
              <a:buNone/>
            </a:pPr>
            <a:r>
              <a:rPr lang="en-US" sz="1000" dirty="0"/>
              <a:t>The Receptive Communication subtest includes items that measure behaviors that indicate comprehension of nonverbal communication; vocabulary development such as being able to identify objects and pictures that are referenced; vocabulary related to morphological development, such as pronouns and prepositions; and an understanding of morphological markers including tense markings and possession. Also included are items that measure children’s social referencing and verbal comprehension. </a:t>
            </a:r>
          </a:p>
          <a:p>
            <a:pPr marL="0" indent="0">
              <a:buNone/>
            </a:pPr>
            <a:endParaRPr lang="en-US" sz="1000" dirty="0"/>
          </a:p>
          <a:p>
            <a:pPr marL="0" indent="0">
              <a:buNone/>
            </a:pPr>
            <a:r>
              <a:rPr lang="en-US" sz="1200" b="0" i="0" dirty="0">
                <a:effectLst/>
                <a:latin typeface="Arial" panose="020B0604020202020204" pitchFamily="34" charset="0"/>
              </a:rPr>
              <a:t>Six items from the Cognitive Scale that are</a:t>
            </a:r>
            <a:r>
              <a:rPr lang="en-US" sz="1000" dirty="0"/>
              <a:t> considered to be precursors to receptive communication, were included in the Receptive Communication item set for younger ages.</a:t>
            </a:r>
          </a:p>
          <a:p>
            <a:pPr marL="0" indent="0">
              <a:buNone/>
            </a:pPr>
            <a:endParaRPr lang="en-US" sz="1000" dirty="0"/>
          </a:p>
          <a:p>
            <a:pPr marL="0" indent="0">
              <a:buNone/>
            </a:pPr>
            <a:r>
              <a:rPr lang="en-US" sz="1000" dirty="0"/>
              <a:t>The Expressive Communication subtest includes items that measure preverbal communication such as babbling, gesturing, joint referencing, and turn taking; vocabulary development, for example, naming objects, pictures, and attributes (e.g., color and size); and morpho-syntactic development such as using two-word utterances and verb tense.</a:t>
            </a:r>
          </a:p>
          <a:p>
            <a:pPr marL="0" indent="0">
              <a:buNone/>
            </a:pPr>
            <a:endParaRPr lang="en-US" sz="1000" dirty="0"/>
          </a:p>
          <a:p>
            <a:pPr marL="0" indent="0">
              <a:buNone/>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6021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900" dirty="0"/>
              <a:t>The Motor scale is composed of the Fine Motor and Gross Motor subtests; both subtests contain new items that expand age and content coverage.</a:t>
            </a:r>
          </a:p>
          <a:p>
            <a:pPr marL="0" indent="0">
              <a:buNone/>
            </a:pPr>
            <a:endParaRPr lang="en-US" sz="900" dirty="0"/>
          </a:p>
          <a:p>
            <a:pPr marL="0" indent="0">
              <a:buNone/>
            </a:pPr>
            <a:r>
              <a:rPr lang="en-US" sz="900" dirty="0"/>
              <a:t>Like the other scales, any items determined to be redundant were not retained and other items were combined to reflect the Bayley–4 scoring approach and reduce administration time. New items were added to measure neurodevelopmental functions such as protective reactions and integration of primitive reflexes.</a:t>
            </a:r>
          </a:p>
          <a:p>
            <a:pPr marL="171450" indent="-171450"/>
            <a:endParaRPr lang="en-US" sz="900" dirty="0"/>
          </a:p>
          <a:p>
            <a:pPr marL="0" indent="0">
              <a:buNone/>
            </a:pPr>
            <a:r>
              <a:rPr lang="en-US" sz="900" b="1" dirty="0"/>
              <a:t>The Motor Scale includes both gross and fine motor items. </a:t>
            </a:r>
            <a:r>
              <a:rPr lang="en-US" sz="900" dirty="0"/>
              <a:t>Skills associated with prehension, perceptual-motor integration, motor planning, and motor speed are assessed in the Fine Motor subtest. These items measure skills related to visual tracking, reaching, object manipulation, and grasping. Children’s functional hand skills and processing of tactile information are also measured. New items were added to assess the skills no longer assessed by items deleted due to experiential bias. </a:t>
            </a:r>
            <a:endParaRPr lang="en-US" sz="900" b="1" dirty="0"/>
          </a:p>
          <a:p>
            <a:pPr marL="0" indent="0">
              <a:buNone/>
            </a:pPr>
            <a:endParaRPr lang="en-US" sz="900" b="1" dirty="0"/>
          </a:p>
          <a:p>
            <a:pPr marL="0" indent="0">
              <a:buNone/>
            </a:pPr>
            <a:r>
              <a:rPr lang="en-US" sz="900" dirty="0"/>
              <a:t>The Gross Motor subtest primarily measures proximal stability and the movement of the limbs and torso. Items measure static positioning (e.g., sitting, standing) and dynamic movement, including locomotion and coordination, balance, and motor planning. Neurodevelopmental items were included in this subtest.</a:t>
            </a:r>
          </a:p>
          <a:p>
            <a:pPr marL="0" indent="0">
              <a:buNone/>
            </a:pPr>
            <a:endParaRPr lang="en-US" sz="900" dirty="0"/>
          </a:p>
          <a:p>
            <a:pPr marL="0" indent="0">
              <a:buNone/>
            </a:pPr>
            <a:endParaRPr lang="en-US" sz="900" dirty="0"/>
          </a:p>
          <a:p>
            <a:pPr marL="0" indent="0">
              <a:buNone/>
            </a:pPr>
            <a:endParaRPr lang="en-US" sz="900" dirty="0"/>
          </a:p>
          <a:p>
            <a:pPr marL="0" indent="0">
              <a:buNone/>
            </a:pPr>
            <a:endParaRPr lang="en-US" sz="900" dirty="0"/>
          </a:p>
          <a:p>
            <a:pPr marL="0" indent="0">
              <a:buNone/>
            </a:pPr>
            <a:endParaRPr lang="en-US" sz="900" dirty="0"/>
          </a:p>
          <a:p>
            <a:pPr marL="0" indent="0">
              <a:buNone/>
            </a:pPr>
            <a:endParaRPr lang="en-US" dirty="0"/>
          </a:p>
          <a:p>
            <a:pPr marL="0" indent="0">
              <a:buNone/>
            </a:pPr>
            <a:endParaRPr lang="en-US" dirty="0"/>
          </a:p>
        </p:txBody>
      </p:sp>
      <p:sp>
        <p:nvSpPr>
          <p:cNvPr id="4" name="Slide Number Placeholder 3"/>
          <p:cNvSpPr>
            <a:spLocks noGrp="1"/>
          </p:cNvSpPr>
          <p:nvPr>
            <p:ph type="sldNum" idx="10"/>
          </p:nvPr>
        </p:nvSpPr>
        <p:spPr/>
        <p:txBody>
          <a:bodyPr/>
          <a:lstStyle/>
          <a:p>
            <a:pPr algn="r"/>
            <a:fld id="{00000000-1234-1234-1234-123412341234}" type="slidenum">
              <a:rPr lang="en-US" sz="1200" smtClean="0"/>
              <a:pPr algn="r"/>
              <a:t>22</a:t>
            </a:fld>
            <a:endParaRPr lang="en-US" sz="1200"/>
          </a:p>
        </p:txBody>
      </p:sp>
    </p:spTree>
    <p:extLst>
      <p:ext uri="{BB962C8B-B14F-4D97-AF65-F5344CB8AC3E}">
        <p14:creationId xmlns:p14="http://schemas.microsoft.com/office/powerpoint/2010/main" val="790404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txBox="1">
            <a:spLocks noGrp="1"/>
          </p:cNvSpPr>
          <p:nvPr>
            <p:ph type="body" idx="1"/>
          </p:nvPr>
        </p:nvSpPr>
        <p:spPr>
          <a:xfrm>
            <a:off x="757646" y="4409767"/>
            <a:ext cx="5486399" cy="4177673"/>
          </a:xfrm>
          <a:prstGeom prst="rect">
            <a:avLst/>
          </a:prstGeom>
        </p:spPr>
        <p:txBody>
          <a:bodyPr lIns="93010" tIns="93010" rIns="93010" bIns="93010" anchor="t" anchorCtr="0">
            <a:noAutofit/>
          </a:bodyPr>
          <a:lstStyle/>
          <a:p>
            <a:pPr marL="0" indent="0">
              <a:buNone/>
            </a:pPr>
            <a:r>
              <a:rPr lang="en-US" dirty="0"/>
              <a:t>This presentation will focus on several key areas. We will begin with a discussion of the purpose and revision goals of the Bayley-4. This will be followed by a focus on the subtest changes, administration, scoring, and interpretation.</a:t>
            </a:r>
          </a:p>
          <a:p>
            <a:pPr marL="0" indent="0">
              <a:buNone/>
            </a:pPr>
            <a:endParaRPr lang="en-US" dirty="0"/>
          </a:p>
        </p:txBody>
      </p:sp>
      <p:sp>
        <p:nvSpPr>
          <p:cNvPr id="213" name="Shape 213"/>
          <p:cNvSpPr>
            <a:spLocks noGrp="1" noRot="1" noChangeAspect="1"/>
          </p:cNvSpPr>
          <p:nvPr>
            <p:ph type="sldImg" idx="2"/>
          </p:nvPr>
        </p:nvSpPr>
        <p:spPr>
          <a:xfrm>
            <a:off x="1177925" y="695325"/>
            <a:ext cx="4641850" cy="34813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548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dirty="0"/>
              <a:t>The Social-Emotional scale is an adaptation of the Greenspan Social-Emotional Growth Chart: A Screening Questionnaire for Infants and Young Children (Greenspan, 2004). </a:t>
            </a:r>
          </a:p>
          <a:p>
            <a:pPr marL="0" indent="0">
              <a:spcAft>
                <a:spcPts val="600"/>
              </a:spcAft>
              <a:buNone/>
            </a:pPr>
            <a:r>
              <a:rPr lang="en-US" dirty="0"/>
              <a:t>The caregiver-completed Social-Emotional scale assesses the acquisition of social and emotional milestones in infants and young children. It identifies the major developmental milestones that should be achieved by certain ages.</a:t>
            </a:r>
          </a:p>
          <a:p>
            <a:pPr marL="0" indent="0">
              <a:spcAft>
                <a:spcPts val="600"/>
              </a:spcAft>
              <a:buNone/>
            </a:pPr>
            <a:r>
              <a:rPr lang="en-US" dirty="0"/>
              <a:t>Items assess the child’s mastery of functional emotional skills, such as self-regulation and interest in the world; communicating needs; engaging others and establishing relationships; using emotions in an interactive, purposeful manner; and using emotional signals or gestures to solve problems. </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09921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250" y="4421823"/>
            <a:ext cx="6832600" cy="4189095"/>
          </a:xfrm>
        </p:spPr>
        <p:txBody>
          <a:bodyPr/>
          <a:lstStyle/>
          <a:p>
            <a:pPr marL="0" indent="0">
              <a:buNone/>
            </a:pPr>
            <a:r>
              <a:rPr lang="en-US" dirty="0"/>
              <a:t>The Adaptive </a:t>
            </a:r>
            <a:r>
              <a:rPr lang="en-US" dirty="0" err="1"/>
              <a:t>Behaviour</a:t>
            </a:r>
            <a:r>
              <a:rPr lang="en-US" dirty="0"/>
              <a:t> scale assesses the daily functional skills of a child, measuring what the child actually does, in addition to what he or she may be able to do. The domains measured within this scale include Communication, Daily Living Skills, and </a:t>
            </a:r>
            <a:r>
              <a:rPr lang="en-US" dirty="0" err="1"/>
              <a:t>Socialisation</a:t>
            </a:r>
            <a:r>
              <a:rPr lang="en-US" dirty="0"/>
              <a:t>. The item scores for these domains are used to provide a series of composites, including an overall Adaptive </a:t>
            </a:r>
            <a:r>
              <a:rPr lang="en-US" dirty="0" err="1"/>
              <a:t>Behaviour</a:t>
            </a:r>
            <a:r>
              <a:rPr lang="en-US" dirty="0"/>
              <a:t> composite, an estimate of the child’s overall adaptive development.</a:t>
            </a:r>
          </a:p>
          <a:p>
            <a:pPr marL="0" indent="0">
              <a:buNone/>
            </a:pPr>
            <a:r>
              <a:rPr lang="en-US" sz="800" dirty="0"/>
              <a:t>Analyses of the Vineland–3 items were used to determine appropriate items for inclusion in the Bayley-4 Adaptive </a:t>
            </a:r>
            <a:r>
              <a:rPr lang="en-US" sz="800" dirty="0" err="1"/>
              <a:t>Behaviour</a:t>
            </a:r>
            <a:r>
              <a:rPr lang="en-US" sz="800" dirty="0"/>
              <a:t> scale. The selection of items occurred in multiple stages. Initially, the content of each item in the Receptive, Expressive, Personal, Interpersonal Relationships, and Play and Leisure subdomains was evaluated to determine if the skill being assessed was too advanced for the Bayley–4 age range. Those items identified as clearly being too advanced were removed and not included in subsequent analysis. A mean score of less than 1.0 for the highest age group was considered indicative of the item being too difficult. Next, the remaining items were evaluated based on developmental trend. More specifically, items were reviewed to ensure that the mean item score increased with age. If no increase was found, the item was deleted. The items were also evaluated for their ability to discriminate between a clinical group sample of 49 children and matched controls. The clinical group sample was comprised of 40 children identified as developmentally delayed and 9 children identified as having Autism Spectrum Disorder. The items were reviewed using group mean comparisons statistics and those items with weaker psychometric profiles were eliminated. </a:t>
            </a:r>
          </a:p>
          <a:p>
            <a:pPr marL="0" indent="0">
              <a:buNone/>
            </a:pPr>
            <a:r>
              <a:rPr lang="en-US" sz="800" dirty="0"/>
              <a:t>In subsequent analysis, items that grouped at the same level of difficulty and with similar item content were eliminated to reduce redundancy. Item content was again evaluated from a developmental perspective and the impact of removal of items on the reliability of the domains was considered. A final review of the remaining items was completed to determine if additional items could be removed, based on having similar content at roughly equivalent item difficulty levels. After all redundant items were identified, a total of 120 items were retained to comprise the Bayley-4 Adaptive </a:t>
            </a:r>
            <a:r>
              <a:rPr lang="en-US" sz="800" dirty="0" err="1"/>
              <a:t>Behaviour</a:t>
            </a:r>
            <a:r>
              <a:rPr lang="en-US" sz="800" dirty="0"/>
              <a:t> scale. 51 items were retained from the Receptive and Expressive subdomains to comprise the Communication domain item set; 30 items from the Personal subdomain make up the Daily Living Skills domain; and 39 items were retained from the Interpersonal and Play and Leisure subdomains for the </a:t>
            </a:r>
            <a:r>
              <a:rPr lang="en-US" sz="800" dirty="0" err="1"/>
              <a:t>Socialisation</a:t>
            </a:r>
            <a:r>
              <a:rPr lang="en-US" sz="800" dirty="0"/>
              <a:t> domain.  </a:t>
            </a:r>
          </a:p>
          <a:p>
            <a:pPr marL="0" indent="0">
              <a:buNone/>
            </a:pPr>
            <a:endParaRPr lang="en-US" sz="800" dirty="0"/>
          </a:p>
          <a:p>
            <a:pPr marL="0" indent="0">
              <a:buNone/>
            </a:pPr>
            <a:r>
              <a:rPr lang="en-US" sz="800" dirty="0"/>
              <a:t>No normative data below 37 months from the Vineland–3 were available for the Written, Domestic, or Community subdomains. The Coping Skills subdomain data were not collected on the Vineland–3 below 25 months. As a result, the items from these subdomains were not  considered for inclusion in the final item set. </a:t>
            </a:r>
          </a:p>
          <a:p>
            <a:pPr marL="0" indent="0">
              <a:buNone/>
            </a:pPr>
            <a:endParaRPr lang="en-US" sz="8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01199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900" b="1" dirty="0"/>
              <a:t>One of the most significant changes from Bayley-III is the new digital administration option for Bayley-4 using Q-global:</a:t>
            </a:r>
            <a:r>
              <a:rPr lang="en-US" sz="900" dirty="0"/>
              <a:t> Q-global® is Pearson's secure online-testing platform for use on internet-enabled mobile devices, laptops, and PCs. The digital record form combines both the administration manual and record form information in one place to streamline the assessment process and enhance usability. It includes a timer and keeps track of basal, ceiling and reverse rules as well as series items, which can sometimes be a juggle with paper-based administration of the test. It's a bit like moving from using a paper A-Z to a sat nav when you're driving your car, and it will help reduce administration time because everything should flow more smoothly. Regardless of whether you use digital or paper record forms, you will still need to use the printed Stimulus Book and Response Booklet when administering some items.</a:t>
            </a:r>
            <a:endParaRPr lang="en-US" dirty="0"/>
          </a:p>
          <a:p>
            <a:pPr marL="0" indent="0">
              <a:buNone/>
            </a:pPr>
            <a:r>
              <a:rPr lang="en-US" sz="900" dirty="0"/>
              <a:t>The Social–Emotional and Adaptive </a:t>
            </a:r>
            <a:r>
              <a:rPr lang="en-US" sz="900" dirty="0" err="1"/>
              <a:t>Behaviour</a:t>
            </a:r>
            <a:r>
              <a:rPr lang="en-US" sz="900" dirty="0"/>
              <a:t> subtests can also be administered via Q-global®. The instructions and items are presented on screen and the entire administration and scoring is fully automated. You can choose to administer these while the caregiver is with you in the testing session, or they can be emailed out to respondents for completion remotely in their own time. Digital administration eliminates the possibility of missing data and ensures that all scores are derived. </a:t>
            </a:r>
          </a:p>
          <a:p>
            <a:pPr marL="0" indent="0">
              <a:buNone/>
            </a:pPr>
            <a:endParaRPr lang="en-US" sz="900" dirty="0"/>
          </a:p>
          <a:p>
            <a:pPr marL="0" indent="0">
              <a:buNone/>
            </a:pPr>
            <a:r>
              <a:rPr lang="en-US" sz="900" dirty="0"/>
              <a:t>If you'd rather administer the Bayley-4 the traditional paper and pencil way you can still use Q-global for scoring by inputting the raw data from the paper forms into the system. Q-Global will then generate scores and produce accurate, comprehensive reports, </a:t>
            </a:r>
            <a:r>
              <a:rPr lang="en-US" sz="900" dirty="0" err="1"/>
              <a:t>minimising</a:t>
            </a:r>
            <a:r>
              <a:rPr lang="en-US" sz="900" dirty="0"/>
              <a:t> the risk of human error and saving you time .</a:t>
            </a:r>
          </a:p>
          <a:p>
            <a:pPr marL="0" indent="0">
              <a:buNone/>
            </a:pPr>
            <a:endParaRPr lang="en-US" sz="900" dirty="0"/>
          </a:p>
          <a:p>
            <a:pPr marL="0" indent="0">
              <a:buNone/>
            </a:pPr>
            <a:endParaRPr lang="en-US" sz="10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80729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Bayley–4 on Q-global is designed for use on internet-based mobile devices, laptops, and PCs. </a:t>
            </a:r>
          </a:p>
          <a:p>
            <a:pPr marL="171450" indent="-171450">
              <a:buFont typeface="Arial" panose="020B0604020202020204" pitchFamily="34" charset="0"/>
              <a:buChar char="•"/>
            </a:pPr>
            <a:r>
              <a:rPr lang="en-US" dirty="0"/>
              <a:t>Q: What are the technical requirements for the digital administration?</a:t>
            </a:r>
          </a:p>
          <a:p>
            <a:pPr marL="171450" indent="-171450">
              <a:buFont typeface="Arial" panose="020B0604020202020204" pitchFamily="34" charset="0"/>
              <a:buChar char="•"/>
            </a:pPr>
            <a:r>
              <a:rPr lang="en-US" dirty="0"/>
              <a:t>A: The digital administration uses Q-Global, and combines the record form and administration manual for more streamlined administration. It is optimized for the screen-size of a tablet (e.g. iPad) or larger. Although it will work on a smart-phone it will not be a good user experience.</a:t>
            </a:r>
          </a:p>
          <a:p>
            <a:pPr marL="171450" indent="-171450">
              <a:buFont typeface="Arial" panose="020B0604020202020204" pitchFamily="34" charset="0"/>
              <a:buChar char="•"/>
            </a:pPr>
            <a:r>
              <a:rPr lang="en-US" dirty="0"/>
              <a:t>The Social-emotional and Adaptive Behavior questionnaires can be administered remotely like any of our Q-Global questionnaires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Combines information from administration manual and record form. </a:t>
            </a:r>
          </a:p>
          <a:p>
            <a:endParaRPr lang="en-US" dirty="0"/>
          </a:p>
        </p:txBody>
      </p:sp>
      <p:sp>
        <p:nvSpPr>
          <p:cNvPr id="4" name="Slide Number Placeholder 3"/>
          <p:cNvSpPr>
            <a:spLocks noGrp="1"/>
          </p:cNvSpPr>
          <p:nvPr>
            <p:ph type="sldNum" sz="quarter" idx="10"/>
          </p:nvPr>
        </p:nvSpPr>
        <p:spPr/>
        <p:txBody>
          <a:bodyPr/>
          <a:lstStyle/>
          <a:p>
            <a:fld id="{D8652B13-E86B-4706-A580-9D79157D61EC}" type="slidenum">
              <a:rPr lang="en-US" smtClean="0"/>
              <a:pPr/>
              <a:t>27</a:t>
            </a:fld>
            <a:endParaRPr lang="en-US"/>
          </a:p>
        </p:txBody>
      </p:sp>
    </p:spTree>
    <p:extLst>
      <p:ext uri="{BB962C8B-B14F-4D97-AF65-F5344CB8AC3E}">
        <p14:creationId xmlns:p14="http://schemas.microsoft.com/office/powerpoint/2010/main" val="2208659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None/>
            </a:pPr>
            <a:r>
              <a:rPr lang="en-US" sz="1000" b="1" dirty="0"/>
              <a:t>Series Items</a:t>
            </a:r>
          </a:p>
          <a:p>
            <a:pPr marL="0" indent="0">
              <a:spcAft>
                <a:spcPts val="1200"/>
              </a:spcAft>
              <a:buNone/>
            </a:pPr>
            <a:r>
              <a:rPr lang="en-US" sz="1000" b="1" dirty="0"/>
              <a:t>Paper Administration</a:t>
            </a:r>
          </a:p>
          <a:p>
            <a:pPr marL="0" indent="0">
              <a:spcAft>
                <a:spcPts val="1200"/>
              </a:spcAft>
              <a:buNone/>
            </a:pPr>
            <a:r>
              <a:rPr lang="en-US" sz="1000" dirty="0"/>
              <a:t>Several items have the same administration directions but require varying levels of performance to meet the scoring criteria. Series items are indicated on the Record Form as shown with these cones. For example, Items 40 and 47 make up the Pink Board Series. Item 40 requires the child to place 2 pieces; item 47 requires placement of 3 pieces. </a:t>
            </a:r>
          </a:p>
          <a:p>
            <a:pPr marL="0" indent="0">
              <a:spcAft>
                <a:spcPts val="1200"/>
              </a:spcAft>
              <a:buNone/>
            </a:pPr>
            <a:r>
              <a:rPr lang="en-US" sz="1000" b="1" dirty="0"/>
              <a:t>Digital Administration</a:t>
            </a:r>
          </a:p>
          <a:p>
            <a:pPr marL="0" indent="0">
              <a:spcAft>
                <a:spcPts val="1200"/>
              </a:spcAft>
              <a:buNone/>
            </a:pPr>
            <a:r>
              <a:rPr lang="en-US" sz="1000" dirty="0"/>
              <a:t>The Bayley–4 on Q-global® configures series items to allow for a single administration, to record a single response, and to automatically score all the items in the series. If item scores are not suggested, score all the items in the series (e.g., Jumps Forward Series). See Figure X.X for an example of a series item using the Bayley–4 on Q-global®.</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089205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t>Related Items</a:t>
            </a:r>
          </a:p>
          <a:p>
            <a:pPr marL="0" indent="0">
              <a:buNone/>
            </a:pPr>
            <a:r>
              <a:rPr lang="en-US" sz="1000" dirty="0"/>
              <a:t>Many items have different administration directions but require the use of the same test materials or that the child participates in similar activities. When possible, it is beneficial to administer and score these items in succession even when they do not appear consecutively in the item set. </a:t>
            </a:r>
          </a:p>
          <a:p>
            <a:pPr marL="0" indent="0">
              <a:buNone/>
            </a:pPr>
            <a:endParaRPr lang="en-US" sz="1000" dirty="0"/>
          </a:p>
          <a:p>
            <a:pPr marL="0" indent="0">
              <a:buNone/>
            </a:pPr>
            <a:r>
              <a:rPr lang="en-US" sz="1000" dirty="0"/>
              <a:t>Fine Motor items 21, 23, 26, 29, 31, 34, 39, 42, and 45 use crayon or pencil.</a:t>
            </a:r>
          </a:p>
          <a:p>
            <a:pPr marL="0" indent="0">
              <a:buNone/>
            </a:pPr>
            <a:endParaRPr lang="en-US" sz="10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398663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Multiple Trial Items</a:t>
            </a:r>
          </a:p>
          <a:p>
            <a:pPr marL="0" indent="0">
              <a:buNone/>
            </a:pPr>
            <a:r>
              <a:rPr lang="en-US" dirty="0"/>
              <a:t>Paper Administration</a:t>
            </a:r>
          </a:p>
          <a:p>
            <a:pPr marL="0" indent="0">
              <a:buNone/>
            </a:pPr>
            <a:r>
              <a:rPr lang="en-US" dirty="0"/>
              <a:t>Some items require administering multiple trials. For those items, each trial response must be recorded or scored. Typically, the number of correct trial responses determines the score for the item. </a:t>
            </a:r>
          </a:p>
          <a:p>
            <a:pPr marL="0" indent="0">
              <a:buNone/>
            </a:pPr>
            <a:r>
              <a:rPr lang="en-US" dirty="0"/>
              <a:t>Digital Administration</a:t>
            </a:r>
          </a:p>
          <a:p>
            <a:pPr marL="0" indent="0">
              <a:buNone/>
            </a:pPr>
            <a:r>
              <a:rPr lang="en-US" dirty="0"/>
              <a:t>The Bayley–4 on Q-global® suggests item scores based on the number of correct trials indicated, the trial response selected, or the score assigned for each trial. Review item scoring criteria to ensure the correct score is selected before proceeding to the next item.</a:t>
            </a:r>
          </a:p>
          <a:p>
            <a:pPr marL="0" indent="0">
              <a:buNone/>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03618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4150" y="4421823"/>
            <a:ext cx="6642100" cy="4189095"/>
          </a:xfrm>
        </p:spPr>
        <p:txBody>
          <a:bodyPr/>
          <a:lstStyle/>
          <a:p>
            <a:pPr marL="0" indent="0" fontAlgn="ctr">
              <a:spcAft>
                <a:spcPts val="300"/>
              </a:spcAft>
              <a:buNone/>
            </a:pPr>
            <a:r>
              <a:rPr lang="en-US" sz="900" b="1" kern="1200" dirty="0">
                <a:solidFill>
                  <a:srgbClr val="000000"/>
                </a:solidFill>
                <a:latin typeface="+mn-lt"/>
                <a:ea typeface="Verdana" panose="020B0604030504040204" pitchFamily="34" charset="0"/>
              </a:rPr>
              <a:t>Mastery</a:t>
            </a:r>
            <a:r>
              <a:rPr lang="en-US" sz="900" kern="1200" dirty="0">
                <a:solidFill>
                  <a:srgbClr val="000000"/>
                </a:solidFill>
                <a:latin typeface="+mn-lt"/>
                <a:ea typeface="Verdana" panose="020B0604030504040204" pitchFamily="34" charset="0"/>
              </a:rPr>
              <a:t>. 2 points. This score reflects successful mastery of a task or skill. The examiner should consider a 2-point score to reflect proficiency that occurs consistently or almost all of the time.</a:t>
            </a:r>
          </a:p>
          <a:p>
            <a:pPr marL="0" indent="0" fontAlgn="ctr">
              <a:spcAft>
                <a:spcPts val="300"/>
              </a:spcAft>
              <a:buNone/>
            </a:pPr>
            <a:r>
              <a:rPr lang="en-US" sz="900" b="1" kern="1200" dirty="0">
                <a:solidFill>
                  <a:srgbClr val="000000"/>
                </a:solidFill>
                <a:latin typeface="+mn-lt"/>
                <a:ea typeface="Verdana" panose="020B0604030504040204" pitchFamily="34" charset="0"/>
              </a:rPr>
              <a:t>Emerging</a:t>
            </a:r>
            <a:r>
              <a:rPr lang="en-US" sz="900" kern="1200" dirty="0">
                <a:solidFill>
                  <a:srgbClr val="000000"/>
                </a:solidFill>
                <a:latin typeface="+mn-lt"/>
                <a:ea typeface="Verdana" panose="020B0604030504040204" pitchFamily="34" charset="0"/>
              </a:rPr>
              <a:t>. 1 point. This score reflects an emerging skill or performance on a task that does not suggest mastery but is present to some degree. The skill is inconsistent or present only some of the time but is anticipated to eventually develop into mastery.</a:t>
            </a:r>
            <a:endParaRPr lang="en-US" sz="900" dirty="0">
              <a:latin typeface="+mn-lt"/>
            </a:endParaRPr>
          </a:p>
          <a:p>
            <a:pPr marL="0" indent="0" fontAlgn="ctr">
              <a:spcAft>
                <a:spcPts val="300"/>
              </a:spcAft>
              <a:buNone/>
            </a:pPr>
            <a:r>
              <a:rPr lang="en-US" sz="900" b="1" kern="1200" dirty="0">
                <a:solidFill>
                  <a:srgbClr val="000000"/>
                </a:solidFill>
                <a:latin typeface="+mn-lt"/>
                <a:ea typeface="Verdana" panose="020B0604030504040204" pitchFamily="34" charset="0"/>
              </a:rPr>
              <a:t>Not Present</a:t>
            </a:r>
            <a:r>
              <a:rPr lang="en-US" sz="900" kern="1200" dirty="0">
                <a:solidFill>
                  <a:srgbClr val="000000"/>
                </a:solidFill>
                <a:latin typeface="+mn-lt"/>
                <a:ea typeface="Verdana" panose="020B0604030504040204" pitchFamily="34" charset="0"/>
              </a:rPr>
              <a:t>. 0 points. This score reflects when a skill is not yet present. The absence of the skill or ability may be either a delay or a deficit.</a:t>
            </a:r>
          </a:p>
          <a:p>
            <a:pPr marL="0" indent="0">
              <a:spcAft>
                <a:spcPts val="300"/>
              </a:spcAft>
              <a:buNone/>
            </a:pPr>
            <a:r>
              <a:rPr lang="en-US" sz="900" b="1" dirty="0">
                <a:latin typeface="+mn-lt"/>
              </a:rPr>
              <a:t>Scoring the Caregiver Questions</a:t>
            </a:r>
          </a:p>
          <a:p>
            <a:pPr marL="0" indent="0">
              <a:spcAft>
                <a:spcPts val="300"/>
              </a:spcAft>
              <a:buNone/>
            </a:pPr>
            <a:r>
              <a:rPr lang="en-US" sz="900" dirty="0">
                <a:latin typeface="+mn-lt"/>
              </a:rPr>
              <a:t>For items with a caregiver question, the examiner may ask the caregiver if the skill has reached mastery or is emerging, if needed. Mastery (2 points) is considered achieved if the caregiver says the child performs the behavior Almost every time or Often when the child tries or is given the opportunity. Emerging (1 point) is characterized if the caregiver indicates that the behavior is observed Some of the time or Not often.  There is no limit placed on how many caregiver questions may be asked in place of structured item scores. However, use of caregiver responses in place of structured item scores should only be done if provided by someone who has frequent and extended contact with the child. Frequent discrepancies between what is observed during testing and the caregiver responses raise questions regarding the validity of caregiver question scores. During the development of the Bayley–4, responses to the caregiver questions were provided by the Mother (Adoptive/Step/Foster) or Father (Adoptive/Step/Foster) X % of the time. </a:t>
            </a:r>
          </a:p>
          <a:p>
            <a:pPr marL="0" indent="0" fontAlgn="ctr">
              <a:spcAft>
                <a:spcPts val="300"/>
              </a:spcAft>
              <a:buNone/>
            </a:pPr>
            <a:r>
              <a:rPr lang="en-US" sz="900" b="1" dirty="0">
                <a:latin typeface="+mn-lt"/>
              </a:rPr>
              <a:t>Almost every time or Often</a:t>
            </a:r>
            <a:r>
              <a:rPr lang="en-US" sz="900" dirty="0">
                <a:latin typeface="+mn-lt"/>
              </a:rPr>
              <a:t>. 2 points. Use this score when the caregiver indicates that the child is consistently able to perform a task when he or she tries or that the child responds the same way almost every time. Caregiver indicates that the child is able to perform a task at least 75% of the time when given the opportunity.</a:t>
            </a:r>
          </a:p>
          <a:p>
            <a:pPr marL="0" indent="0" fontAlgn="ctr">
              <a:spcAft>
                <a:spcPts val="300"/>
              </a:spcAft>
              <a:buNone/>
            </a:pPr>
            <a:r>
              <a:rPr lang="en-US" sz="900" b="1" dirty="0">
                <a:latin typeface="+mn-lt"/>
              </a:rPr>
              <a:t>Some of the time or Not often</a:t>
            </a:r>
            <a:r>
              <a:rPr lang="en-US" sz="900" dirty="0">
                <a:latin typeface="+mn-lt"/>
              </a:rPr>
              <a:t>. 1 point. Use this score when the caregiver indicates that the child performs a task inconsistently or intermittently when given the opportunity or that the child responds as expected only some of the time. Caregiver indicates that the child is able to perform a task, but not at least 75% of the time when given the opportunity.</a:t>
            </a:r>
          </a:p>
          <a:p>
            <a:pPr marL="0" indent="0" fontAlgn="ctr">
              <a:spcAft>
                <a:spcPts val="300"/>
              </a:spcAft>
              <a:buNone/>
            </a:pPr>
            <a:r>
              <a:rPr lang="en-US" sz="900" b="1" dirty="0">
                <a:latin typeface="+mn-lt"/>
              </a:rPr>
              <a:t>None of the time or Not at all</a:t>
            </a:r>
            <a:r>
              <a:rPr lang="en-US" sz="900" dirty="0">
                <a:latin typeface="+mn-lt"/>
              </a:rPr>
              <a:t>. 0 points. Use this score when the caregiver indicates that a skill or behavior is not yet present in any form. The caregiver may also indicate that the child may attempt the behavior but is never successful. Caregiver indicates that the child is not able to perform a task when given the opportunity.</a:t>
            </a:r>
          </a:p>
          <a:p>
            <a:pPr marL="0" indent="0" fontAlgn="ctr">
              <a:lnSpc>
                <a:spcPct val="115000"/>
              </a:lnSpc>
              <a:spcAft>
                <a:spcPts val="300"/>
              </a:spcAft>
              <a:buNone/>
            </a:pPr>
            <a:endParaRPr lang="en-US" sz="1000" dirty="0">
              <a:latin typeface="+mn-lt"/>
            </a:endParaRPr>
          </a:p>
          <a:p>
            <a:pPr marL="0" indent="0">
              <a:buNone/>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22774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t>Incidental Observation</a:t>
            </a:r>
          </a:p>
          <a:p>
            <a:pPr marL="0" indent="0">
              <a:buNone/>
            </a:pPr>
            <a:r>
              <a:rPr lang="en-US" sz="1000" dirty="0"/>
              <a:t>During testing, the examiner may observe that the child exhibits behaviors that satisfy the scoring criteria for certain items. Familiarity with all the items helps to determine which items may be scored through incidental observation. Behaviors likely to be observed include verbal behaviors and social behaviors directed toward the caregiver. If the behavior is not observed spontaneously, follow the directions to elicit the behavior. Applicable items through incidental observation are scored at any time during testing.</a:t>
            </a:r>
          </a:p>
          <a:p>
            <a:pPr marL="0" indent="0">
              <a:buNone/>
            </a:pPr>
            <a:endParaRPr lang="en-US" sz="10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45607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Cognitive, Language, and Motor Scales as well as Social-Emotional and Adaptive Behavior along with the adaptive behavior subdomains will provide composite scores, percentile ranks, and confidence intervals. Mention growth scale values.</a:t>
            </a:r>
          </a:p>
          <a:p>
            <a:pPr marL="0" indent="0">
              <a:buNone/>
            </a:pPr>
            <a:endParaRPr lang="en-US" dirty="0"/>
          </a:p>
          <a:p>
            <a:pPr marL="0" indent="0">
              <a:buNone/>
            </a:pPr>
            <a:r>
              <a:rPr lang="en-US" dirty="0"/>
              <a:t>The subtests will provide scaled scores, age equivalents, and growth scale values.</a:t>
            </a:r>
          </a:p>
          <a:p>
            <a:pPr marL="0" indent="0">
              <a:buNone/>
            </a:pPr>
            <a:endParaRPr lang="en-US" dirty="0"/>
          </a:p>
          <a:p>
            <a:pPr marL="0" indent="0">
              <a:buNone/>
            </a:pPr>
            <a:r>
              <a:rPr lang="en-US" dirty="0"/>
              <a:t>A cut score will be used to identify any concerns about sensory processing on the Social-Emotional Scale.</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2749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a:t>Developmental Delay Assessment</a:t>
            </a:r>
          </a:p>
          <a:p>
            <a:pPr marL="0" indent="0">
              <a:buNone/>
            </a:pPr>
            <a:r>
              <a:rPr lang="en-US" sz="1000"/>
              <a:t>The Bayley-4 was developed to contribute to developmental assessment in an effort to identify infants and toddlers who have a developmental delay so that we can provide early intervention services.</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00351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r>
              <a:rPr lang="en-US" sz="1000" dirty="0"/>
              <a:t>Administration of the Bayley–4 provides examiners the opportunity to detect pathognomonic indicators over the course of the evaluation. These indicators are red flags, suggestive of underlying developmental problems. The incidence of these indicators is low even in clinical populations, therefore they were not formally included in the Bayley–4 item set. Nonetheless, as part of the overall clinical evaluation, examiners should note when these indicators are observed, as these typically are not the result of maturational lags, but are due to deviance in development or neurological impairment.</a:t>
            </a:r>
          </a:p>
          <a:p>
            <a:pPr marL="0" indent="0">
              <a:spcAft>
                <a:spcPts val="600"/>
              </a:spcAft>
              <a:buNone/>
            </a:pPr>
            <a:r>
              <a:rPr lang="en-US" sz="1000" dirty="0"/>
              <a:t>Several items on the Bayley-4 involve motor coordination or regulation of muscle tone. The child’s performance on tasks like these may indicate the need to further assess for conditions like cerebral palsy.</a:t>
            </a:r>
          </a:p>
          <a:p>
            <a:pPr marL="0" indent="0">
              <a:spcAft>
                <a:spcPts val="600"/>
              </a:spcAft>
              <a:buNone/>
            </a:pPr>
            <a:r>
              <a:rPr lang="en-US" sz="1000" dirty="0"/>
              <a:t>When administering visual tracking items, examiners should pay particular attention to deviations in gaze, aberrant eye positioning, or uncoordinated eye movements. Difficulties with these items may be suggestive of a variety of ophthalmological and neurological conditions involving the central nervous system.</a:t>
            </a:r>
          </a:p>
          <a:p>
            <a:pPr marL="0" indent="0">
              <a:spcAft>
                <a:spcPts val="600"/>
              </a:spcAft>
              <a:buNone/>
            </a:pPr>
            <a:r>
              <a:rPr lang="en-US" sz="1000" dirty="0"/>
              <a:t>With respect to fine motor functions, an inability to cross the midline (e.g., CG Item X. Picks Up Another Block, FM Item X. Transfers Block or Ring, CG Item X. Bangs Objects), poor distal flexibility (e.g., FM Item 10. Distal Rotation), or strongly established hand preference prior to 24 to 36 months should be considered potential indicators of fine motor problems. </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86290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The Bayley-4 Caregiver Report can be used the share information with families. Families find the list of activities especially useful.</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26759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64135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3251813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34:notes"/>
          <p:cNvSpPr txBox="1">
            <a:spLocks noGrp="1"/>
          </p:cNvSpPr>
          <p:nvPr>
            <p:ph type="body" idx="1"/>
          </p:nvPr>
        </p:nvSpPr>
        <p:spPr>
          <a:xfrm>
            <a:off x="1151821" y="4421823"/>
            <a:ext cx="4719458" cy="4189095"/>
          </a:xfrm>
          <a:prstGeom prst="rect">
            <a:avLst/>
          </a:prstGeom>
          <a:noFill/>
          <a:ln>
            <a:noFill/>
          </a:ln>
        </p:spPr>
        <p:txBody>
          <a:bodyPr spcFirstLastPara="1" wrap="square" lIns="93300" tIns="93300" rIns="93300" bIns="93300" anchor="t" anchorCtr="0">
            <a:noAutofit/>
          </a:bodyPr>
          <a:lstStyle/>
          <a:p>
            <a:pPr marL="0" marR="0" lvl="0" indent="0" algn="l" rtl="0">
              <a:spcBef>
                <a:spcPts val="0"/>
              </a:spcBef>
              <a:spcAft>
                <a:spcPts val="0"/>
              </a:spcAft>
              <a:buClr>
                <a:schemeClr val="dk1"/>
              </a:buClr>
              <a:buFont typeface="Arial"/>
              <a:buNone/>
            </a:pPr>
            <a:r>
              <a:rPr lang="en-US" sz="1200" b="0" i="0" u="none" strike="noStrike" cap="none" baseline="0">
                <a:solidFill>
                  <a:schemeClr val="dk1"/>
                </a:solidFill>
                <a:latin typeface="Arial"/>
                <a:ea typeface="Arial"/>
                <a:cs typeface="Arial"/>
                <a:sym typeface="Arial"/>
              </a:rPr>
              <a:t>.</a:t>
            </a:r>
            <a:endParaRPr sz="1200" b="0" i="0" u="none" strike="noStrike" cap="none">
              <a:solidFill>
                <a:schemeClr val="dk1"/>
              </a:solidFill>
              <a:latin typeface="Arial"/>
              <a:ea typeface="Arial"/>
              <a:cs typeface="Arial"/>
              <a:sym typeface="Arial"/>
            </a:endParaRPr>
          </a:p>
        </p:txBody>
      </p:sp>
      <p:sp>
        <p:nvSpPr>
          <p:cNvPr id="972" name="Google Shape;972;p3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4417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000" b="1" dirty="0"/>
              <a:t>Developmental Delay Assessment</a:t>
            </a:r>
          </a:p>
          <a:p>
            <a:pPr marL="0" indent="0">
              <a:buNone/>
            </a:pPr>
            <a:r>
              <a:rPr lang="en-US" sz="1000" dirty="0"/>
              <a:t>The Bayley-4 was developed to contribute to developmental assessment in an effort to identify infants and toddlers who have a developmental delay so that we can provide early intervention services.</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35317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spcAft>
                <a:spcPts val="600"/>
              </a:spcAft>
              <a:buClrTx/>
              <a:buSzTx/>
              <a:buNone/>
            </a:pPr>
            <a:r>
              <a:rPr lang="en-US" sz="1000" kern="1200" dirty="0">
                <a:solidFill>
                  <a:prstClr val="black"/>
                </a:solidFill>
                <a:latin typeface="Verdana"/>
                <a:ea typeface="Verdana"/>
                <a:cs typeface="Arial" panose="020B0604020202020204" pitchFamily="34" charset="0"/>
              </a:rPr>
              <a:t>These are the Bayley-4 revision goals.</a:t>
            </a:r>
          </a:p>
          <a:p>
            <a:pPr marL="228600" lvl="0" indent="-228600">
              <a:spcAft>
                <a:spcPts val="600"/>
              </a:spcAft>
              <a:buClrTx/>
              <a:buSzTx/>
              <a:buFont typeface="Arial" panose="020B0604020202020204" pitchFamily="34" charset="0"/>
              <a:buChar char="•"/>
            </a:pPr>
            <a:r>
              <a:rPr lang="en-US" sz="1000" kern="1200" dirty="0">
                <a:solidFill>
                  <a:prstClr val="black"/>
                </a:solidFill>
                <a:latin typeface="Verdana"/>
                <a:ea typeface="Verdana"/>
                <a:cs typeface="Arial" panose="020B0604020202020204" pitchFamily="34" charset="0"/>
              </a:rPr>
              <a:t>Maintain basic qualities and format of the Bayley-III.</a:t>
            </a:r>
          </a:p>
          <a:p>
            <a:pPr marL="228600" lvl="0" indent="-228600">
              <a:spcAft>
                <a:spcPts val="600"/>
              </a:spcAft>
              <a:buClrTx/>
              <a:buSzTx/>
              <a:buFont typeface="Arial" panose="020B0604020202020204" pitchFamily="34" charset="0"/>
              <a:buChar char="•"/>
            </a:pPr>
            <a:r>
              <a:rPr lang="en-US" sz="1000" kern="1200" dirty="0">
                <a:solidFill>
                  <a:prstClr val="black"/>
                </a:solidFill>
                <a:latin typeface="Verdana"/>
                <a:ea typeface="Verdana"/>
                <a:cs typeface="Arial" panose="020B0604020202020204" pitchFamily="34" charset="0"/>
              </a:rPr>
              <a:t>Develop a polytomous scoring approach to differentiate mastery, emergence, and absence of a skill. Polytomous models are for items that have more than two possible scores.</a:t>
            </a:r>
          </a:p>
          <a:p>
            <a:pPr marL="228600" lvl="0" indent="-228600">
              <a:spcAft>
                <a:spcPts val="600"/>
              </a:spcAft>
              <a:buClrTx/>
              <a:buSzTx/>
              <a:buFont typeface="Arial" panose="020B0604020202020204" pitchFamily="34" charset="0"/>
              <a:buChar char="•"/>
            </a:pPr>
            <a:r>
              <a:rPr lang="en-US" sz="1000" kern="1200" dirty="0">
                <a:solidFill>
                  <a:prstClr val="black"/>
                </a:solidFill>
                <a:latin typeface="Verdana"/>
                <a:ea typeface="Verdana"/>
                <a:cs typeface="Arial" panose="020B0604020202020204" pitchFamily="34" charset="0"/>
              </a:rPr>
              <a:t>Include caregivers in the evaluation and scoring process.</a:t>
            </a:r>
          </a:p>
          <a:p>
            <a:pPr marL="228600" indent="-228600">
              <a:spcAft>
                <a:spcPts val="600"/>
              </a:spcAft>
              <a:buClrTx/>
              <a:buSzTx/>
              <a:buFont typeface="Arial" panose="020B0604020202020204" pitchFamily="34" charset="0"/>
              <a:buChar char="•"/>
            </a:pPr>
            <a:r>
              <a:rPr lang="en-US" sz="1000" kern="1200" dirty="0">
                <a:solidFill>
                  <a:prstClr val="black"/>
                </a:solidFill>
                <a:latin typeface="Verdana"/>
                <a:ea typeface="Verdana"/>
                <a:cs typeface="Arial" panose="020B0604020202020204" pitchFamily="34" charset="0"/>
              </a:rPr>
              <a:t>Simplify administration and reduce test duration time. </a:t>
            </a:r>
          </a:p>
          <a:p>
            <a:pPr marL="228600" lvl="0" indent="-228600">
              <a:spcAft>
                <a:spcPts val="600"/>
              </a:spcAft>
              <a:buClrTx/>
              <a:buSzTx/>
              <a:buFont typeface="Arial" panose="020B0604020202020204" pitchFamily="34" charset="0"/>
              <a:buChar char="•"/>
            </a:pPr>
            <a:r>
              <a:rPr lang="en-US" sz="1000" kern="1200" dirty="0">
                <a:solidFill>
                  <a:prstClr val="black"/>
                </a:solidFill>
                <a:latin typeface="Verdana"/>
                <a:ea typeface="Verdana"/>
                <a:cs typeface="Arial" panose="020B0604020202020204" pitchFamily="34" charset="0"/>
              </a:rPr>
              <a:t>Improve age and content coverage of the subtests. </a:t>
            </a:r>
            <a:endParaRPr lang="en-US" sz="1000" kern="12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228600" indent="-228600">
              <a:spcAft>
                <a:spcPts val="600"/>
              </a:spcAft>
              <a:buClrTx/>
              <a:buSzTx/>
              <a:buFont typeface="Arial" panose="020B0604020202020204" pitchFamily="34" charset="0"/>
              <a:buChar char="•"/>
            </a:pPr>
            <a:r>
              <a:rPr lang="en-US" sz="1000" kern="1200" dirty="0">
                <a:solidFill>
                  <a:prstClr val="black"/>
                </a:solidFill>
                <a:latin typeface="Verdana"/>
                <a:ea typeface="Verdana"/>
                <a:cs typeface="Arial" panose="020B0604020202020204" pitchFamily="34" charset="0"/>
              </a:rPr>
              <a:t>Improve the clinical utility of the instrument by employing the not present and emerging score profiles in intervention planning. </a:t>
            </a:r>
            <a:endParaRPr lang="en-US" sz="1000" kern="12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228600" lvl="0" indent="-228600">
              <a:spcAft>
                <a:spcPts val="600"/>
              </a:spcAft>
              <a:buClrTx/>
              <a:buSzTx/>
              <a:buFont typeface="Arial" panose="020B0604020202020204" pitchFamily="34" charset="0"/>
              <a:buChar char="•"/>
            </a:pPr>
            <a:r>
              <a:rPr lang="en-US" sz="1000" kern="1200" dirty="0">
                <a:solidFill>
                  <a:prstClr val="black"/>
                </a:solidFill>
                <a:latin typeface="Verdana"/>
                <a:ea typeface="Verdana"/>
                <a:cs typeface="Arial" panose="020B0604020202020204" pitchFamily="34" charset="0"/>
              </a:rPr>
              <a:t>Update normative data.</a:t>
            </a:r>
          </a:p>
          <a:p>
            <a:pPr marL="228600" lvl="0" indent="-228600">
              <a:spcAft>
                <a:spcPts val="600"/>
              </a:spcAft>
              <a:buClrTx/>
              <a:buSzTx/>
              <a:buFont typeface="Arial" panose="020B0604020202020204" pitchFamily="34" charset="0"/>
              <a:buChar char="•"/>
            </a:pPr>
            <a:r>
              <a:rPr lang="en-US" sz="1000" kern="1200" dirty="0">
                <a:solidFill>
                  <a:prstClr val="black"/>
                </a:solidFill>
                <a:latin typeface="Verdana"/>
                <a:ea typeface="Verdana"/>
                <a:cs typeface="Arial" panose="020B0604020202020204" pitchFamily="34" charset="0"/>
              </a:rPr>
              <a:t>Increase sensitivity.</a:t>
            </a:r>
          </a:p>
          <a:p>
            <a:pPr marL="228600" lvl="0" indent="-228600">
              <a:spcAft>
                <a:spcPts val="600"/>
              </a:spcAft>
              <a:buClrTx/>
              <a:buSzTx/>
              <a:buFont typeface="Arial" panose="020B0604020202020204" pitchFamily="34" charset="0"/>
              <a:buChar char="•"/>
            </a:pPr>
            <a:r>
              <a:rPr lang="en-GB" sz="1000" kern="1200" dirty="0">
                <a:solidFill>
                  <a:prstClr val="black"/>
                </a:solidFill>
                <a:latin typeface="Verdana"/>
                <a:ea typeface="Verdana"/>
                <a:cs typeface="Arial" panose="020B0604020202020204" pitchFamily="34" charset="0"/>
              </a:rPr>
              <a:t>Adapt and validate for the UK, for example modifying spelling from American to British English. The primary objective of the UK validation project was to achieve a statistically valid and reliable comparison sample to the standardised normative sample collected in the US for use within the UK. In so doing, the Bayley–4UK validation sample provides reliability, validity and clinical utility evidence for the five scales of the measure</a:t>
            </a:r>
            <a:endParaRPr lang="en-US" sz="1000" kern="1200" dirty="0">
              <a:solidFill>
                <a:prstClr val="black"/>
              </a:solidFill>
              <a:latin typeface="Verdana"/>
              <a:ea typeface="Verdana"/>
              <a:cs typeface="Arial" panose="020B0604020202020204" pitchFamily="34" charset="0"/>
            </a:endParaRPr>
          </a:p>
          <a:p>
            <a:pPr marL="228600" indent="-228600">
              <a:spcAft>
                <a:spcPts val="600"/>
              </a:spcAft>
              <a:buClrTx/>
              <a:buSzTx/>
              <a:buFont typeface="Arial" panose="020B0604020202020204" pitchFamily="34" charset="0"/>
              <a:buChar char="•"/>
            </a:pPr>
            <a:r>
              <a:rPr lang="en-GB" sz="1000" kern="1200" dirty="0">
                <a:solidFill>
                  <a:prstClr val="black"/>
                </a:solidFill>
                <a:latin typeface="Verdana"/>
                <a:ea typeface="Verdana"/>
                <a:cs typeface="Arial" panose="020B0604020202020204" pitchFamily="34" charset="0"/>
              </a:rPr>
              <a:t>Let's now look at each of these points in a little more detail</a:t>
            </a:r>
            <a:endParaRPr lang="en-GB" sz="1000" kern="12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228600" lvl="0" indent="-228600">
              <a:spcAft>
                <a:spcPts val="600"/>
              </a:spcAft>
              <a:buClrTx/>
              <a:buSzTx/>
              <a:buFont typeface="Arial" panose="020B0604020202020204" pitchFamily="34" charset="0"/>
              <a:buChar char="•"/>
            </a:pPr>
            <a:endParaRPr lang="en-US" sz="1000" kern="12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228600" indent="-228600">
              <a:spcAft>
                <a:spcPts val="600"/>
              </a:spcAft>
              <a:buClrTx/>
              <a:buSzTx/>
              <a:buFont typeface="Arial" panose="020B0604020202020204" pitchFamily="34" charset="0"/>
              <a:buChar char="•"/>
            </a:pPr>
            <a:endParaRPr lang="en-US" sz="1000" kern="1200" dirty="0">
              <a:latin typeface="Verdana" panose="020B0604030504040204" pitchFamily="34" charset="0"/>
              <a:ea typeface="Verdana" panose="020B0604030504040204" pitchFamily="34" charset="0"/>
              <a:cs typeface="Arial" panose="020B0604020202020204" pitchFamily="34" charset="0"/>
            </a:endParaRPr>
          </a:p>
          <a:p>
            <a:pPr marL="0" indent="0">
              <a:buNone/>
            </a:pP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01136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900" b="1" dirty="0"/>
              <a:t>Maintaining the Basic Qualities of the Bayley Scales</a:t>
            </a:r>
          </a:p>
          <a:p>
            <a:pPr marL="0" indent="0">
              <a:buNone/>
            </a:pPr>
            <a:r>
              <a:rPr lang="en-US" sz="900" dirty="0"/>
              <a:t>The Bayley–4 maintains the original nature and purpose of the Bayley Scales; namely to assess an infant’s current level of performance from observation of the infant’s interaction with stimuli designed to engage him or her. The Bayley-4 maintains the basic qualities of the Bayley-III which was published in 2006. The Bayley-4 UK is an adaptation of the US Bayley-4, which was published in 2019.</a:t>
            </a:r>
          </a:p>
          <a:p>
            <a:pPr marL="0" indent="0">
              <a:buNone/>
            </a:pPr>
            <a:endParaRPr lang="en-US" sz="900" dirty="0"/>
          </a:p>
          <a:p>
            <a:pPr marL="0" indent="0">
              <a:buNone/>
            </a:pPr>
            <a:endParaRPr lang="en-US" sz="1000" dirty="0"/>
          </a:p>
          <a:p>
            <a:pPr marL="0" indent="0">
              <a:buNone/>
            </a:pPr>
            <a:r>
              <a:rPr lang="en-US" sz="900" dirty="0"/>
              <a:t>.</a:t>
            </a:r>
          </a:p>
          <a:p>
            <a:pPr marL="0" indent="0">
              <a:buNone/>
            </a:pPr>
            <a:endParaRPr lang="en-US" sz="1000" dirty="0"/>
          </a:p>
          <a:p>
            <a:pPr marL="0" indent="0">
              <a:buNone/>
            </a:pPr>
            <a:endParaRPr lang="en-US" sz="10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87990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The Bayley-4 includes the same five domains or scales as the Bayley-4. The Cognitive Scale assesses cognitive development. The Language Scale assesses receptive communication and expressive communication. The Motor Scale assesses fine motor and gross motor subtests.</a:t>
            </a:r>
          </a:p>
        </p:txBody>
      </p:sp>
      <p:sp>
        <p:nvSpPr>
          <p:cNvPr id="4" name="Slide Number Placeholder 3"/>
          <p:cNvSpPr>
            <a:spLocks noGrp="1"/>
          </p:cNvSpPr>
          <p:nvPr>
            <p:ph type="sldNum" idx="10"/>
          </p:nvPr>
        </p:nvSpPr>
        <p:spPr/>
        <p:txBody>
          <a:bodyPr/>
          <a:lstStyle/>
          <a:p>
            <a:pPr algn="r"/>
            <a:fld id="{00000000-1234-1234-1234-123412341234}" type="slidenum">
              <a:rPr lang="en-US" sz="1200" smtClean="0"/>
              <a:pPr algn="r"/>
              <a:t>9</a:t>
            </a:fld>
            <a:endParaRPr lang="en-US" sz="1200"/>
          </a:p>
        </p:txBody>
      </p:sp>
    </p:spTree>
    <p:extLst>
      <p:ext uri="{BB962C8B-B14F-4D97-AF65-F5344CB8AC3E}">
        <p14:creationId xmlns:p14="http://schemas.microsoft.com/office/powerpoint/2010/main" val="1728417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Social-Emotional Scale, like the Cognitive Scale, assesses social-emotional development. The Adaptive Behavior Scale assesses communication, daily living skills, and socialization. Communication includes receptive and expressive; daily living skills includes personal; socialization includes interpersonal relations and Play and Leisure.</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03325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05740" y="4421823"/>
            <a:ext cx="6591300" cy="4189095"/>
          </a:xfrm>
        </p:spPr>
        <p:txBody>
          <a:bodyPr/>
          <a:lstStyle/>
          <a:p>
            <a:pPr marL="0" indent="0">
              <a:buNone/>
            </a:pPr>
            <a:r>
              <a:rPr lang="en-US" sz="800" b="1" dirty="0"/>
              <a:t>Develop a Polytomous Scoring Approach</a:t>
            </a:r>
          </a:p>
          <a:p>
            <a:pPr marL="0" indent="0">
              <a:buNone/>
            </a:pPr>
            <a:r>
              <a:rPr lang="en-US" sz="800" dirty="0"/>
              <a:t>Because development is on a continuum that is dynamic and uneven, a dichotomous scoring approach (in other words 1 or 0) might not adequately capture a child’s true developmental status at a given point in time. More specifically, it is easy to observe the difference between a child who possesses mastery of a skill or has successfully achieved a developmental acquisition from one who has not. However, many children show emerging skills that are precursors of mastery but are not sufficiently advanced to be considered at the mastery level at the time of testing. These children differ both from children who have achieved mastery of a developmental skill and children who do not have the skill at all. The degree to which a skill is manifest should be captured as part of the child’s score for that developmental area. Within a dichotomous scoring approach, children who show some evidence of the skill would not be distinguished from those in whom the skill was totally absent (i.e., both would be given a 0 score). This approach would not differentiate a delay from a possible deficit and may cause the clinician to erroneously prescribe inappropriate intervention strategies.</a:t>
            </a:r>
          </a:p>
          <a:p>
            <a:pPr marL="0" indent="0">
              <a:buNone/>
            </a:pPr>
            <a:endParaRPr lang="en-US" sz="800" dirty="0"/>
          </a:p>
          <a:p>
            <a:pPr marL="0" indent="0">
              <a:buNone/>
            </a:pPr>
            <a:r>
              <a:rPr lang="en-US" sz="800" dirty="0"/>
              <a:t>Because development is on a continuum that is dynamic and uneven, a dichotomous scoring approach (i.e., 1, 0) might not capture a child’s true developmental status. More specifically, it is clear there is a difference in a child who has mastered a skill versus a child who does not demonstrate the skill. However, many children show emerging skills that are precursors of mastery but are not sufficiently advanced or with the consistency required to be considered at the mastery level. These children differ both from children who display mastery and those children who do not have the skill at all.</a:t>
            </a:r>
          </a:p>
          <a:p>
            <a:pPr marL="0" indent="0">
              <a:buNone/>
            </a:pPr>
            <a:r>
              <a:rPr lang="en-US" sz="800" dirty="0"/>
              <a:t>A dichotomous scoring approach does not distinguish between children who show some evidence of the skill and children who show no evidence of the skill (i.e., both would be given a 0 score); therefore, a polytomous scoring approach was developed for the Bayley–4. </a:t>
            </a:r>
          </a:p>
          <a:p>
            <a:pPr marL="0" indent="0">
              <a:buNone/>
            </a:pPr>
            <a:r>
              <a:rPr lang="en-US" sz="800" dirty="0"/>
              <a:t>2 Mastery. This score reflects successful mastery of a task or skill. The examiner should consider a 2-point score to reflect proficiency that occurs consistently or almost all of the time.</a:t>
            </a:r>
          </a:p>
          <a:p>
            <a:pPr marL="0" indent="0">
              <a:buNone/>
            </a:pPr>
            <a:r>
              <a:rPr lang="en-US" sz="800" dirty="0"/>
              <a:t>1 Emerging. This score reflects an emerging skill or performance on a task that does not suggest mastery but is present to some degree. The skill is inconsistent or present only some of the time but is anticipated to eventually develop into mastery.</a:t>
            </a:r>
          </a:p>
          <a:p>
            <a:pPr marL="0" indent="0">
              <a:buNone/>
            </a:pPr>
            <a:r>
              <a:rPr lang="en-US" sz="800" dirty="0"/>
              <a:t>0 Not Present. This score reflects when a skill is not yet present. The absence of the skill or ability may be either a delay or a deficit.</a:t>
            </a:r>
          </a:p>
          <a:p>
            <a:pPr marL="0" indent="0">
              <a:buNone/>
            </a:pPr>
            <a:endParaRPr lang="en-US" sz="800" dirty="0"/>
          </a:p>
          <a:p>
            <a:pPr marL="0" indent="0">
              <a:buNone/>
            </a:pPr>
            <a:r>
              <a:rPr lang="en-US" sz="800" dirty="0"/>
              <a:t>Bayley-III: Dichotomous Scoring: 1. The child demonstrates the behavior assessed by the item. 0:the child’s behavior does not meet the criteria specified for an item.</a:t>
            </a:r>
          </a:p>
          <a:p>
            <a:pPr marL="0" indent="0">
              <a:buNone/>
            </a:pPr>
            <a:endParaRPr lang="en-US" sz="800" dirty="0"/>
          </a:p>
          <a:p>
            <a:pPr marL="0" indent="0">
              <a:buNone/>
            </a:pPr>
            <a:r>
              <a:rPr lang="en-US" sz="800" dirty="0"/>
              <a:t>Bayley-4: Polytomous Scoring: 2. the response or behavior indicates </a:t>
            </a:r>
            <a:r>
              <a:rPr lang="en-US" sz="800" b="1" dirty="0"/>
              <a:t>Mastery</a:t>
            </a:r>
            <a:r>
              <a:rPr lang="en-US" sz="800" dirty="0"/>
              <a:t>. 1. the response or behavior indicates the skill or behavior is </a:t>
            </a:r>
            <a:r>
              <a:rPr lang="en-US" sz="800" b="1" dirty="0"/>
              <a:t>Emerging</a:t>
            </a:r>
            <a:r>
              <a:rPr lang="en-US" sz="800" dirty="0"/>
              <a:t>. 0: the response of behavior indicates the skills or behavior is </a:t>
            </a:r>
            <a:r>
              <a:rPr lang="en-US" sz="800" b="1" dirty="0"/>
              <a:t>Not Present</a:t>
            </a:r>
            <a:r>
              <a:rPr lang="en-US" sz="800" dirty="0"/>
              <a:t>.</a:t>
            </a:r>
          </a:p>
          <a:p>
            <a:pPr marL="0" indent="0">
              <a:buNone/>
            </a:pPr>
            <a:endParaRPr lang="en-US" sz="800" dirty="0"/>
          </a:p>
          <a:p>
            <a:pPr marL="0" indent="0">
              <a:buNone/>
            </a:pPr>
            <a:endParaRPr lang="en-US" sz="1000" dirty="0"/>
          </a:p>
          <a:p>
            <a:pPr marL="0" indent="0">
              <a:buNone/>
            </a:pPr>
            <a:endParaRPr lang="en-US" sz="1000"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Font typeface="Arial"/>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18578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80"/>
        <p:cNvGrpSpPr/>
        <p:nvPr/>
      </p:nvGrpSpPr>
      <p:grpSpPr>
        <a:xfrm>
          <a:off x="0" y="0"/>
          <a:ext cx="0" cy="0"/>
          <a:chOff x="0" y="0"/>
          <a:chExt cx="0" cy="0"/>
        </a:xfrm>
      </p:grpSpPr>
      <p:sp>
        <p:nvSpPr>
          <p:cNvPr id="581" name="Google Shape;581;p102"/>
          <p:cNvSpPr txBox="1">
            <a:spLocks noGrp="1"/>
          </p:cNvSpPr>
          <p:nvPr>
            <p:ph type="title"/>
          </p:nvPr>
        </p:nvSpPr>
        <p:spPr>
          <a:xfrm>
            <a:off x="541336" y="417599"/>
            <a:ext cx="7956427" cy="10968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582" name="Google Shape;582;p102"/>
          <p:cNvSpPr txBox="1">
            <a:spLocks noGrp="1"/>
          </p:cNvSpPr>
          <p:nvPr>
            <p:ph type="body" idx="1"/>
          </p:nvPr>
        </p:nvSpPr>
        <p:spPr>
          <a:xfrm>
            <a:off x="542925" y="1704975"/>
            <a:ext cx="7954838" cy="3171900"/>
          </a:xfrm>
          <a:prstGeom prst="rect">
            <a:avLst/>
          </a:prstGeom>
          <a:noFill/>
          <a:ln>
            <a:noFill/>
          </a:ln>
        </p:spPr>
        <p:txBody>
          <a:bodyPr spcFirstLastPara="1" wrap="square" lIns="91425" tIns="91425" rIns="91425" bIns="91425" anchor="t" anchorCtr="0"/>
          <a:lstStyle>
            <a:lvl1pPr marL="457200" marR="0" lvl="0" indent="-330200" algn="l" rtl="0">
              <a:lnSpc>
                <a:spcPct val="118750"/>
              </a:lnSpc>
              <a:spcBef>
                <a:spcPts val="0"/>
              </a:spcBef>
              <a:spcAft>
                <a:spcPts val="0"/>
              </a:spcAft>
              <a:buClr>
                <a:srgbClr val="000000"/>
              </a:buClr>
              <a:buSzPts val="1600"/>
              <a:buFont typeface="Arial"/>
              <a:buChar char="●"/>
              <a:defRPr sz="2400" b="0" i="0" u="none" strike="noStrike" cap="none">
                <a:solidFill>
                  <a:srgbClr val="000000"/>
                </a:solidFill>
                <a:latin typeface="Arial"/>
                <a:ea typeface="Arial"/>
                <a:cs typeface="Arial"/>
                <a:sym typeface="Arial"/>
              </a:defRPr>
            </a:lvl1pPr>
            <a:lvl2pPr marL="914400" marR="0" lvl="1" indent="-228600" algn="l" rtl="0">
              <a:lnSpc>
                <a:spcPct val="11875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371600" marR="0" lvl="2" indent="-228600" algn="l" rtl="0">
              <a:lnSpc>
                <a:spcPct val="11875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tatement and Image Option4">
  <p:cSld name="Statement and Image Option4">
    <p:bg>
      <p:bgPr>
        <a:solidFill>
          <a:schemeClr val="lt1"/>
        </a:solidFill>
        <a:effectLst/>
      </p:bgPr>
    </p:bg>
    <p:spTree>
      <p:nvGrpSpPr>
        <p:cNvPr id="1" name="Shape 632"/>
        <p:cNvGrpSpPr/>
        <p:nvPr/>
      </p:nvGrpSpPr>
      <p:grpSpPr>
        <a:xfrm>
          <a:off x="0" y="0"/>
          <a:ext cx="0" cy="0"/>
          <a:chOff x="0" y="0"/>
          <a:chExt cx="0" cy="0"/>
        </a:xfrm>
      </p:grpSpPr>
      <p:sp>
        <p:nvSpPr>
          <p:cNvPr id="633" name="Google Shape;633;p113"/>
          <p:cNvSpPr txBox="1">
            <a:spLocks noGrp="1"/>
          </p:cNvSpPr>
          <p:nvPr>
            <p:ph type="title"/>
          </p:nvPr>
        </p:nvSpPr>
        <p:spPr>
          <a:xfrm>
            <a:off x="539999" y="418050"/>
            <a:ext cx="4517700" cy="11451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34" name="Google Shape;634;p113"/>
          <p:cNvSpPr txBox="1">
            <a:spLocks noGrp="1"/>
          </p:cNvSpPr>
          <p:nvPr>
            <p:ph type="body" idx="1"/>
          </p:nvPr>
        </p:nvSpPr>
        <p:spPr>
          <a:xfrm>
            <a:off x="539999" y="1695449"/>
            <a:ext cx="4517700" cy="3124200"/>
          </a:xfrm>
          <a:prstGeom prst="rect">
            <a:avLst/>
          </a:prstGeom>
          <a:noFill/>
          <a:ln>
            <a:noFill/>
          </a:ln>
        </p:spPr>
        <p:txBody>
          <a:bodyPr spcFirstLastPara="1" wrap="square" lIns="91425" tIns="91425" rIns="91425" bIns="91425" anchor="t" anchorCtr="0"/>
          <a:lstStyle>
            <a:lvl1pPr marL="457200" marR="0" lvl="0" indent="-330200" algn="l" rtl="0">
              <a:lnSpc>
                <a:spcPct val="118750"/>
              </a:lnSpc>
              <a:spcBef>
                <a:spcPts val="0"/>
              </a:spcBef>
              <a:spcAft>
                <a:spcPts val="0"/>
              </a:spcAft>
              <a:buClr>
                <a:schemeClr val="dk1"/>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04800" algn="l" rtl="0">
              <a:lnSpc>
                <a:spcPct val="133333"/>
              </a:lnSpc>
              <a:spcBef>
                <a:spcPts val="1701"/>
              </a:spcBef>
              <a:spcAft>
                <a:spcPts val="0"/>
              </a:spcAft>
              <a:buClr>
                <a:schemeClr val="lt2"/>
              </a:buClr>
              <a:buSzPts val="1200"/>
              <a:buFont typeface="Arial"/>
              <a:buChar char="○"/>
              <a:defRPr sz="1200" b="0" i="1" u="none" strike="noStrike" cap="none">
                <a:solidFill>
                  <a:srgbClr val="000000"/>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35" name="Google Shape;635;p113"/>
          <p:cNvSpPr>
            <a:spLocks noGrp="1"/>
          </p:cNvSpPr>
          <p:nvPr>
            <p:ph type="pic" idx="2"/>
          </p:nvPr>
        </p:nvSpPr>
        <p:spPr>
          <a:xfrm>
            <a:off x="5867400" y="0"/>
            <a:ext cx="3276600" cy="68580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72727"/>
              </a:lnSpc>
              <a:spcBef>
                <a:spcPts val="0"/>
              </a:spcBef>
              <a:spcAft>
                <a:spcPts val="0"/>
              </a:spcAft>
              <a:buClr>
                <a:schemeClr val="lt2"/>
              </a:buClr>
              <a:buSzPts val="1400"/>
              <a:buFont typeface="Arial"/>
              <a:buNone/>
              <a:defRPr sz="11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6" name="Google Shape;636;p113"/>
          <p:cNvSpPr txBox="1">
            <a:spLocks noGrp="1"/>
          </p:cNvSpPr>
          <p:nvPr>
            <p:ph type="body" idx="3"/>
          </p:nvPr>
        </p:nvSpPr>
        <p:spPr>
          <a:xfrm>
            <a:off x="542925" y="5838825"/>
            <a:ext cx="3581400" cy="457200"/>
          </a:xfrm>
          <a:prstGeom prst="rect">
            <a:avLst/>
          </a:prstGeom>
          <a:noFill/>
          <a:ln>
            <a:noFill/>
          </a:ln>
        </p:spPr>
        <p:txBody>
          <a:bodyPr spcFirstLastPara="1" wrap="square" lIns="91425" tIns="91425" rIns="91425" bIns="91425" anchor="t" anchorCtr="0"/>
          <a:lstStyle>
            <a:lvl1pPr marL="457200" marR="0" lvl="0" indent="-298450" algn="l" rtl="0">
              <a:lnSpc>
                <a:spcPct val="118181"/>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pic>
        <p:nvPicPr>
          <p:cNvPr id="637" name="Google Shape;637;p113"/>
          <p:cNvPicPr preferRelativeResize="0"/>
          <p:nvPr/>
        </p:nvPicPr>
        <p:blipFill rotWithShape="1">
          <a:blip r:embed="rId2">
            <a:alphaModFix/>
          </a:blip>
          <a:srcRect/>
          <a:stretch/>
        </p:blipFill>
        <p:spPr>
          <a:xfrm>
            <a:off x="500410" y="6376789"/>
            <a:ext cx="917999" cy="2798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tatement and Image Option5">
  <p:cSld name="Statement and Image Option5">
    <p:bg>
      <p:bgPr>
        <a:solidFill>
          <a:schemeClr val="lt1"/>
        </a:solidFill>
        <a:effectLst/>
      </p:bgPr>
    </p:bg>
    <p:spTree>
      <p:nvGrpSpPr>
        <p:cNvPr id="1" name="Shape 638"/>
        <p:cNvGrpSpPr/>
        <p:nvPr/>
      </p:nvGrpSpPr>
      <p:grpSpPr>
        <a:xfrm>
          <a:off x="0" y="0"/>
          <a:ext cx="0" cy="0"/>
          <a:chOff x="0" y="0"/>
          <a:chExt cx="0" cy="0"/>
        </a:xfrm>
      </p:grpSpPr>
      <p:sp>
        <p:nvSpPr>
          <p:cNvPr id="639" name="Google Shape;639;p114"/>
          <p:cNvSpPr txBox="1">
            <a:spLocks noGrp="1"/>
          </p:cNvSpPr>
          <p:nvPr>
            <p:ph type="title"/>
          </p:nvPr>
        </p:nvSpPr>
        <p:spPr>
          <a:xfrm>
            <a:off x="3698875" y="418050"/>
            <a:ext cx="3520500" cy="11451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40" name="Google Shape;640;p114"/>
          <p:cNvSpPr txBox="1">
            <a:spLocks noGrp="1"/>
          </p:cNvSpPr>
          <p:nvPr>
            <p:ph type="body" idx="1"/>
          </p:nvPr>
        </p:nvSpPr>
        <p:spPr>
          <a:xfrm>
            <a:off x="3698875" y="1695449"/>
            <a:ext cx="4986300" cy="3124200"/>
          </a:xfrm>
          <a:prstGeom prst="rect">
            <a:avLst/>
          </a:prstGeom>
          <a:noFill/>
          <a:ln>
            <a:noFill/>
          </a:ln>
        </p:spPr>
        <p:txBody>
          <a:bodyPr spcFirstLastPara="1" wrap="square" lIns="91425" tIns="91425" rIns="91425" bIns="91425" anchor="t" anchorCtr="0"/>
          <a:lstStyle>
            <a:lvl1pPr marL="457200" marR="0" lvl="0" indent="-330200" algn="l" rtl="0">
              <a:lnSpc>
                <a:spcPct val="118750"/>
              </a:lnSpc>
              <a:spcBef>
                <a:spcPts val="0"/>
              </a:spcBef>
              <a:spcAft>
                <a:spcPts val="0"/>
              </a:spcAft>
              <a:buClr>
                <a:schemeClr val="dk1"/>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04800" algn="l" rtl="0">
              <a:lnSpc>
                <a:spcPct val="133333"/>
              </a:lnSpc>
              <a:spcBef>
                <a:spcPts val="1701"/>
              </a:spcBef>
              <a:spcAft>
                <a:spcPts val="0"/>
              </a:spcAft>
              <a:buClr>
                <a:schemeClr val="lt2"/>
              </a:buClr>
              <a:buSzPts val="1200"/>
              <a:buFont typeface="Arial"/>
              <a:buChar char="○"/>
              <a:defRPr sz="1200" b="0" i="1" u="none" strike="noStrike" cap="none">
                <a:solidFill>
                  <a:srgbClr val="000000"/>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41" name="Google Shape;641;p114"/>
          <p:cNvSpPr>
            <a:spLocks noGrp="1"/>
          </p:cNvSpPr>
          <p:nvPr>
            <p:ph type="pic" idx="2"/>
          </p:nvPr>
        </p:nvSpPr>
        <p:spPr>
          <a:xfrm>
            <a:off x="0" y="0"/>
            <a:ext cx="3276600" cy="68580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72727"/>
              </a:lnSpc>
              <a:spcBef>
                <a:spcPts val="0"/>
              </a:spcBef>
              <a:spcAft>
                <a:spcPts val="0"/>
              </a:spcAft>
              <a:buClr>
                <a:schemeClr val="lt2"/>
              </a:buClr>
              <a:buSzPts val="1400"/>
              <a:buFont typeface="Arial"/>
              <a:buNone/>
              <a:defRPr sz="11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642" name="Google Shape;642;p114"/>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sp>
        <p:nvSpPr>
          <p:cNvPr id="643" name="Google Shape;643;p114"/>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atement and Image Option6">
  <p:cSld name="Statement and Image Option6">
    <p:bg>
      <p:bgPr>
        <a:solidFill>
          <a:schemeClr val="lt1"/>
        </a:solidFill>
        <a:effectLst/>
      </p:bgPr>
    </p:bg>
    <p:spTree>
      <p:nvGrpSpPr>
        <p:cNvPr id="1" name="Shape 644"/>
        <p:cNvGrpSpPr/>
        <p:nvPr/>
      </p:nvGrpSpPr>
      <p:grpSpPr>
        <a:xfrm>
          <a:off x="0" y="0"/>
          <a:ext cx="0" cy="0"/>
          <a:chOff x="0" y="0"/>
          <a:chExt cx="0" cy="0"/>
        </a:xfrm>
      </p:grpSpPr>
      <p:sp>
        <p:nvSpPr>
          <p:cNvPr id="645" name="Google Shape;645;p115"/>
          <p:cNvSpPr txBox="1">
            <a:spLocks noGrp="1"/>
          </p:cNvSpPr>
          <p:nvPr>
            <p:ph type="title"/>
          </p:nvPr>
        </p:nvSpPr>
        <p:spPr>
          <a:xfrm>
            <a:off x="539997" y="418050"/>
            <a:ext cx="6241800" cy="8487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46" name="Google Shape;646;p115"/>
          <p:cNvSpPr txBox="1">
            <a:spLocks noGrp="1"/>
          </p:cNvSpPr>
          <p:nvPr>
            <p:ph type="body" idx="1"/>
          </p:nvPr>
        </p:nvSpPr>
        <p:spPr>
          <a:xfrm>
            <a:off x="539999" y="1400174"/>
            <a:ext cx="5052900" cy="3124200"/>
          </a:xfrm>
          <a:prstGeom prst="rect">
            <a:avLst/>
          </a:prstGeom>
          <a:noFill/>
          <a:ln>
            <a:noFill/>
          </a:ln>
        </p:spPr>
        <p:txBody>
          <a:bodyPr spcFirstLastPara="1" wrap="square" lIns="91425" tIns="91425" rIns="91425" bIns="91425" anchor="t" anchorCtr="0"/>
          <a:lstStyle>
            <a:lvl1pPr marL="457200" marR="0" lvl="0" indent="-330200" algn="l" rtl="0">
              <a:lnSpc>
                <a:spcPct val="118750"/>
              </a:lnSpc>
              <a:spcBef>
                <a:spcPts val="0"/>
              </a:spcBef>
              <a:spcAft>
                <a:spcPts val="0"/>
              </a:spcAft>
              <a:buClr>
                <a:schemeClr val="dk1"/>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04800" algn="l" rtl="0">
              <a:lnSpc>
                <a:spcPct val="133333"/>
              </a:lnSpc>
              <a:spcBef>
                <a:spcPts val="1701"/>
              </a:spcBef>
              <a:spcAft>
                <a:spcPts val="0"/>
              </a:spcAft>
              <a:buClr>
                <a:schemeClr val="lt2"/>
              </a:buClr>
              <a:buSzPts val="1200"/>
              <a:buFont typeface="Arial"/>
              <a:buChar char="○"/>
              <a:defRPr sz="1200" b="0" i="1" u="none" strike="noStrike" cap="none">
                <a:solidFill>
                  <a:srgbClr val="000000"/>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47" name="Google Shape;647;p115"/>
          <p:cNvSpPr>
            <a:spLocks noGrp="1"/>
          </p:cNvSpPr>
          <p:nvPr>
            <p:ph type="pic" idx="2"/>
          </p:nvPr>
        </p:nvSpPr>
        <p:spPr>
          <a:xfrm>
            <a:off x="6048375" y="1447799"/>
            <a:ext cx="2562300" cy="45243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72727"/>
              </a:lnSpc>
              <a:spcBef>
                <a:spcPts val="0"/>
              </a:spcBef>
              <a:spcAft>
                <a:spcPts val="0"/>
              </a:spcAft>
              <a:buClr>
                <a:schemeClr val="lt2"/>
              </a:buClr>
              <a:buSzPts val="1400"/>
              <a:buFont typeface="Arial"/>
              <a:buNone/>
              <a:defRPr sz="11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648" name="Google Shape;648;p115"/>
          <p:cNvCxnSpPr/>
          <p:nvPr/>
        </p:nvCxnSpPr>
        <p:spPr>
          <a:xfrm>
            <a:off x="533400" y="6124575"/>
            <a:ext cx="8086800" cy="0"/>
          </a:xfrm>
          <a:prstGeom prst="straightConnector1">
            <a:avLst/>
          </a:prstGeom>
          <a:noFill/>
          <a:ln w="9525" cap="flat" cmpd="sng">
            <a:solidFill>
              <a:schemeClr val="dk2"/>
            </a:solidFill>
            <a:prstDash val="solid"/>
            <a:round/>
            <a:headEnd type="none" w="sm" len="sm"/>
            <a:tailEnd type="none" w="sm" len="sm"/>
          </a:ln>
        </p:spPr>
      </p:cxnSp>
      <p:sp>
        <p:nvSpPr>
          <p:cNvPr id="649" name="Google Shape;649;p115"/>
          <p:cNvSpPr txBox="1">
            <a:spLocks noGrp="1"/>
          </p:cNvSpPr>
          <p:nvPr>
            <p:ph type="body" idx="3"/>
          </p:nvPr>
        </p:nvSpPr>
        <p:spPr>
          <a:xfrm>
            <a:off x="5267325" y="6172200"/>
            <a:ext cx="3343200" cy="257100"/>
          </a:xfrm>
          <a:prstGeom prst="rect">
            <a:avLst/>
          </a:prstGeom>
          <a:noFill/>
          <a:ln>
            <a:noFill/>
          </a:ln>
        </p:spPr>
        <p:txBody>
          <a:bodyPr spcFirstLastPara="1" wrap="square" lIns="91425" tIns="91425" rIns="91425" bIns="91425" anchor="t" anchorCtr="0"/>
          <a:lstStyle>
            <a:lvl1pPr marL="457200" marR="0" lvl="0" indent="-266700" algn="r" rtl="0">
              <a:lnSpc>
                <a:spcPct val="150000"/>
              </a:lnSpc>
              <a:spcBef>
                <a:spcPts val="0"/>
              </a:spcBef>
              <a:spcAft>
                <a:spcPts val="0"/>
              </a:spcAft>
              <a:buClr>
                <a:srgbClr val="003057"/>
              </a:buClr>
              <a:buSzPts val="600"/>
              <a:buFont typeface="Arial"/>
              <a:buChar char="●"/>
              <a:defRPr sz="600" b="0" i="0" u="none" strike="noStrike" cap="none">
                <a:solidFill>
                  <a:srgbClr val="003057"/>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cxnSp>
        <p:nvCxnSpPr>
          <p:cNvPr id="650" name="Google Shape;650;p115"/>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sp>
        <p:nvSpPr>
          <p:cNvPr id="651" name="Google Shape;651;p115"/>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52" name="Google Shape;652;p115"/>
          <p:cNvPicPr preferRelativeResize="0"/>
          <p:nvPr/>
        </p:nvPicPr>
        <p:blipFill rotWithShape="1">
          <a:blip r:embed="rId2">
            <a:alphaModFix/>
          </a:blip>
          <a:srcRect/>
          <a:stretch/>
        </p:blipFill>
        <p:spPr>
          <a:xfrm>
            <a:off x="500410" y="6376789"/>
            <a:ext cx="917999" cy="2798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tatement Option 1">
  <p:cSld name="Statement Option 1">
    <p:bg>
      <p:bgPr>
        <a:solidFill>
          <a:schemeClr val="dk2"/>
        </a:solidFill>
        <a:effectLst/>
      </p:bgPr>
    </p:bg>
    <p:spTree>
      <p:nvGrpSpPr>
        <p:cNvPr id="1" name="Shape 653"/>
        <p:cNvGrpSpPr/>
        <p:nvPr/>
      </p:nvGrpSpPr>
      <p:grpSpPr>
        <a:xfrm>
          <a:off x="0" y="0"/>
          <a:ext cx="0" cy="0"/>
          <a:chOff x="0" y="0"/>
          <a:chExt cx="0" cy="0"/>
        </a:xfrm>
      </p:grpSpPr>
      <p:pic>
        <p:nvPicPr>
          <p:cNvPr id="654" name="Google Shape;654;p116"/>
          <p:cNvPicPr preferRelativeResize="0"/>
          <p:nvPr/>
        </p:nvPicPr>
        <p:blipFill rotWithShape="1">
          <a:blip r:embed="rId2">
            <a:alphaModFix/>
          </a:blip>
          <a:srcRect/>
          <a:stretch/>
        </p:blipFill>
        <p:spPr>
          <a:xfrm>
            <a:off x="888486" y="0"/>
            <a:ext cx="7543867" cy="6803022"/>
          </a:xfrm>
          <a:prstGeom prst="rect">
            <a:avLst/>
          </a:prstGeom>
          <a:noFill/>
          <a:ln>
            <a:noFill/>
          </a:ln>
        </p:spPr>
      </p:pic>
      <p:sp>
        <p:nvSpPr>
          <p:cNvPr id="655" name="Google Shape;655;p116"/>
          <p:cNvSpPr txBox="1">
            <a:spLocks noGrp="1"/>
          </p:cNvSpPr>
          <p:nvPr>
            <p:ph type="ctrTitle"/>
          </p:nvPr>
        </p:nvSpPr>
        <p:spPr>
          <a:xfrm>
            <a:off x="1522575" y="2759844"/>
            <a:ext cx="6296400" cy="1338300"/>
          </a:xfrm>
          <a:prstGeom prst="rect">
            <a:avLst/>
          </a:prstGeom>
          <a:noFill/>
          <a:ln>
            <a:noFill/>
          </a:ln>
        </p:spPr>
        <p:txBody>
          <a:bodyPr spcFirstLastPara="1" wrap="square" lIns="91425" tIns="91425" rIns="91425" bIns="91425" anchor="ctr" anchorCtr="0"/>
          <a:lstStyle>
            <a:lvl1pPr marL="0" marR="0" lvl="0" indent="0" algn="ctr" rtl="0">
              <a:lnSpc>
                <a:spcPct val="117647"/>
              </a:lnSpc>
              <a:spcBef>
                <a:spcPts val="0"/>
              </a:spcBef>
              <a:spcAft>
                <a:spcPts val="0"/>
              </a:spcAft>
              <a:buClr>
                <a:schemeClr val="dk2"/>
              </a:buClr>
              <a:buSzPts val="1400"/>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pic>
        <p:nvPicPr>
          <p:cNvPr id="656" name="Google Shape;656;p116"/>
          <p:cNvPicPr preferRelativeResize="0"/>
          <p:nvPr/>
        </p:nvPicPr>
        <p:blipFill rotWithShape="1">
          <a:blip r:embed="rId3">
            <a:alphaModFix/>
          </a:blip>
          <a:srcRect/>
          <a:stretch/>
        </p:blipFill>
        <p:spPr>
          <a:xfrm>
            <a:off x="500400" y="6375598"/>
            <a:ext cx="928414" cy="28073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tatement Option 4">
  <p:cSld name="Statement Option 4">
    <p:bg>
      <p:bgPr>
        <a:solidFill>
          <a:srgbClr val="D2DB0E"/>
        </a:solidFill>
        <a:effectLst/>
      </p:bgPr>
    </p:bg>
    <p:spTree>
      <p:nvGrpSpPr>
        <p:cNvPr id="1" name="Shape 657"/>
        <p:cNvGrpSpPr/>
        <p:nvPr/>
      </p:nvGrpSpPr>
      <p:grpSpPr>
        <a:xfrm>
          <a:off x="0" y="0"/>
          <a:ext cx="0" cy="0"/>
          <a:chOff x="0" y="0"/>
          <a:chExt cx="0" cy="0"/>
        </a:xfrm>
      </p:grpSpPr>
      <p:pic>
        <p:nvPicPr>
          <p:cNvPr id="658" name="Google Shape;658;p117"/>
          <p:cNvPicPr preferRelativeResize="0"/>
          <p:nvPr/>
        </p:nvPicPr>
        <p:blipFill rotWithShape="1">
          <a:blip r:embed="rId2">
            <a:alphaModFix/>
          </a:blip>
          <a:srcRect/>
          <a:stretch/>
        </p:blipFill>
        <p:spPr>
          <a:xfrm>
            <a:off x="888486" y="0"/>
            <a:ext cx="7543867" cy="6803022"/>
          </a:xfrm>
          <a:prstGeom prst="rect">
            <a:avLst/>
          </a:prstGeom>
          <a:noFill/>
          <a:ln>
            <a:noFill/>
          </a:ln>
        </p:spPr>
      </p:pic>
      <p:sp>
        <p:nvSpPr>
          <p:cNvPr id="659" name="Google Shape;659;p117"/>
          <p:cNvSpPr txBox="1">
            <a:spLocks noGrp="1"/>
          </p:cNvSpPr>
          <p:nvPr>
            <p:ph type="ctrTitle"/>
          </p:nvPr>
        </p:nvSpPr>
        <p:spPr>
          <a:xfrm>
            <a:off x="1494000" y="2389031"/>
            <a:ext cx="6296400" cy="1644600"/>
          </a:xfrm>
          <a:prstGeom prst="rect">
            <a:avLst/>
          </a:prstGeom>
          <a:noFill/>
          <a:ln>
            <a:noFill/>
          </a:ln>
        </p:spPr>
        <p:txBody>
          <a:bodyPr spcFirstLastPara="1" wrap="square" lIns="91425" tIns="91425" rIns="91425" bIns="91425" anchor="b" anchorCtr="0"/>
          <a:lstStyle>
            <a:lvl1pPr marL="0" marR="0" lvl="0" indent="0" algn="ctr" rtl="0">
              <a:lnSpc>
                <a:spcPct val="105882"/>
              </a:lnSpc>
              <a:spcBef>
                <a:spcPts val="0"/>
              </a:spcBef>
              <a:spcAft>
                <a:spcPts val="0"/>
              </a:spcAft>
              <a:buClr>
                <a:schemeClr val="dk1"/>
              </a:buClr>
              <a:buSzPts val="1400"/>
              <a:buFont typeface="Times New Roman"/>
              <a:buNone/>
              <a:defRPr sz="3400" b="1" i="1"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60" name="Google Shape;660;p117"/>
          <p:cNvSpPr txBox="1">
            <a:spLocks noGrp="1"/>
          </p:cNvSpPr>
          <p:nvPr>
            <p:ph type="body" idx="1"/>
          </p:nvPr>
        </p:nvSpPr>
        <p:spPr>
          <a:xfrm>
            <a:off x="1616075" y="4179105"/>
            <a:ext cx="6015000" cy="366600"/>
          </a:xfrm>
          <a:prstGeom prst="rect">
            <a:avLst/>
          </a:prstGeom>
          <a:noFill/>
          <a:ln>
            <a:noFill/>
          </a:ln>
        </p:spPr>
        <p:txBody>
          <a:bodyPr spcFirstLastPara="1" wrap="square" lIns="91425" tIns="91425" rIns="91425" bIns="91425" anchor="t" anchorCtr="0"/>
          <a:lstStyle>
            <a:lvl1pPr marL="457200" marR="0" lvl="0" indent="-330200" algn="ctr" rtl="0">
              <a:lnSpc>
                <a:spcPct val="1125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pic>
        <p:nvPicPr>
          <p:cNvPr id="661" name="Google Shape;661;p117"/>
          <p:cNvPicPr preferRelativeResize="0"/>
          <p:nvPr/>
        </p:nvPicPr>
        <p:blipFill rotWithShape="1">
          <a:blip r:embed="rId3">
            <a:alphaModFix/>
          </a:blip>
          <a:srcRect/>
          <a:stretch/>
        </p:blipFill>
        <p:spPr>
          <a:xfrm>
            <a:off x="500410" y="6376789"/>
            <a:ext cx="917999" cy="27985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roduct Page">
  <p:cSld name="Product Page">
    <p:spTree>
      <p:nvGrpSpPr>
        <p:cNvPr id="1" name="Shape 662"/>
        <p:cNvGrpSpPr/>
        <p:nvPr/>
      </p:nvGrpSpPr>
      <p:grpSpPr>
        <a:xfrm>
          <a:off x="0" y="0"/>
          <a:ext cx="0" cy="0"/>
          <a:chOff x="0" y="0"/>
          <a:chExt cx="0" cy="0"/>
        </a:xfrm>
      </p:grpSpPr>
      <p:sp>
        <p:nvSpPr>
          <p:cNvPr id="663" name="Google Shape;663;p118"/>
          <p:cNvSpPr txBox="1">
            <a:spLocks noGrp="1"/>
          </p:cNvSpPr>
          <p:nvPr>
            <p:ph type="title"/>
          </p:nvPr>
        </p:nvSpPr>
        <p:spPr>
          <a:xfrm>
            <a:off x="540000" y="417600"/>
            <a:ext cx="5956200" cy="5253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64" name="Google Shape;664;p118"/>
          <p:cNvSpPr/>
          <p:nvPr/>
        </p:nvSpPr>
        <p:spPr>
          <a:xfrm>
            <a:off x="542925" y="1752600"/>
            <a:ext cx="4857900" cy="44673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665" name="Google Shape;665;p118"/>
          <p:cNvSpPr txBox="1">
            <a:spLocks noGrp="1"/>
          </p:cNvSpPr>
          <p:nvPr>
            <p:ph type="body" idx="1"/>
          </p:nvPr>
        </p:nvSpPr>
        <p:spPr>
          <a:xfrm>
            <a:off x="790575" y="1943100"/>
            <a:ext cx="4257600" cy="3162300"/>
          </a:xfrm>
          <a:prstGeom prst="rect">
            <a:avLst/>
          </a:prstGeom>
          <a:noFill/>
          <a:ln>
            <a:noFill/>
          </a:ln>
        </p:spPr>
        <p:txBody>
          <a:bodyPr spcFirstLastPara="1" wrap="square" lIns="91425" tIns="91425" rIns="91425" bIns="91425" anchor="t" anchorCtr="0"/>
          <a:lstStyle>
            <a:lvl1pPr marL="457200" marR="0" lvl="0" indent="-311150" algn="l" rtl="0">
              <a:lnSpc>
                <a:spcPct val="115384"/>
              </a:lnSpc>
              <a:spcBef>
                <a:spcPts val="0"/>
              </a:spcBef>
              <a:spcAft>
                <a:spcPts val="0"/>
              </a:spcAft>
              <a:buClr>
                <a:schemeClr val="lt1"/>
              </a:buClr>
              <a:buSzPts val="1300"/>
              <a:buFont typeface="Arial"/>
              <a:buChar char="●"/>
              <a:defRPr sz="1300" b="0" i="0" u="none" strike="noStrike" cap="none">
                <a:solidFill>
                  <a:schemeClr val="lt1"/>
                </a:solidFill>
                <a:latin typeface="Arial"/>
                <a:ea typeface="Arial"/>
                <a:cs typeface="Arial"/>
                <a:sym typeface="Arial"/>
              </a:defRPr>
            </a:lvl1pPr>
            <a:lvl2pPr marL="914400" marR="0" lvl="1" indent="-228600" algn="l" rtl="0">
              <a:lnSpc>
                <a:spcPct val="130000"/>
              </a:lnSpc>
              <a:spcBef>
                <a:spcPts val="0"/>
              </a:spcBef>
              <a:spcAft>
                <a:spcPts val="0"/>
              </a:spcAft>
              <a:buClr>
                <a:schemeClr val="lt1"/>
              </a:buClr>
              <a:buSzPts val="1400"/>
              <a:buFont typeface="Arial"/>
              <a:buNone/>
              <a:defRPr sz="1000" b="0" i="0" u="none" strike="noStrike" cap="none">
                <a:solidFill>
                  <a:schemeClr val="lt1"/>
                </a:solidFill>
                <a:latin typeface="Arial"/>
                <a:ea typeface="Arial"/>
                <a:cs typeface="Arial"/>
                <a:sym typeface="Arial"/>
              </a:defRPr>
            </a:lvl2pPr>
            <a:lvl3pPr marL="1371600" marR="0" lvl="2" indent="-228600" algn="l" rtl="0">
              <a:lnSpc>
                <a:spcPct val="130000"/>
              </a:lnSpc>
              <a:spcBef>
                <a:spcPts val="567"/>
              </a:spcBef>
              <a:spcAft>
                <a:spcPts val="0"/>
              </a:spcAft>
              <a:buClr>
                <a:schemeClr val="lt1"/>
              </a:buClr>
              <a:buSzPts val="1400"/>
              <a:buFont typeface="Arial"/>
              <a:buNone/>
              <a:defRPr sz="1000" b="0" i="0" u="none" strike="noStrike" cap="none">
                <a:solidFill>
                  <a:schemeClr val="lt1"/>
                </a:solidFill>
                <a:latin typeface="Arial"/>
                <a:ea typeface="Arial"/>
                <a:cs typeface="Arial"/>
                <a:sym typeface="Arial"/>
              </a:defRPr>
            </a:lvl3pPr>
            <a:lvl4pPr marL="1828800" marR="0" lvl="3" indent="-292100" algn="l" rtl="0">
              <a:lnSpc>
                <a:spcPct val="130000"/>
              </a:lnSpc>
              <a:spcBef>
                <a:spcPts val="567"/>
              </a:spcBef>
              <a:spcAft>
                <a:spcPts val="0"/>
              </a:spcAft>
              <a:buClr>
                <a:schemeClr val="dk1"/>
              </a:buClr>
              <a:buSzPts val="1000"/>
              <a:buFont typeface="Arial"/>
              <a:buChar char="●"/>
              <a:defRPr sz="1000" b="0" i="0" u="none" strike="noStrike" cap="none">
                <a:solidFill>
                  <a:schemeClr val="lt1"/>
                </a:solidFill>
                <a:latin typeface="Arial"/>
                <a:ea typeface="Arial"/>
                <a:cs typeface="Arial"/>
                <a:sym typeface="Arial"/>
              </a:defRPr>
            </a:lvl4pPr>
            <a:lvl5pPr marL="2286000" marR="0" lvl="4" indent="-228600" algn="l" rtl="0">
              <a:lnSpc>
                <a:spcPct val="130000"/>
              </a:lnSpc>
              <a:spcBef>
                <a:spcPts val="567"/>
              </a:spcBef>
              <a:spcAft>
                <a:spcPts val="0"/>
              </a:spcAft>
              <a:buClr>
                <a:schemeClr val="lt1"/>
              </a:buClr>
              <a:buSzPts val="1400"/>
              <a:buFont typeface="Arial"/>
              <a:buNone/>
              <a:defRPr sz="1000" b="0" i="0" u="none" strike="noStrike" cap="none">
                <a:solidFill>
                  <a:schemeClr val="lt1"/>
                </a:solidFill>
                <a:latin typeface="Arial"/>
                <a:ea typeface="Arial"/>
                <a:cs typeface="Arial"/>
                <a:sym typeface="Arial"/>
              </a:defRPr>
            </a:lvl5pPr>
            <a:lvl6pPr marL="2743200" marR="0" lvl="5" indent="-228600" algn="l" rtl="0">
              <a:lnSpc>
                <a:spcPct val="100000"/>
              </a:lnSpc>
              <a:spcBef>
                <a:spcPts val="567"/>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66" name="Google Shape;666;p118"/>
          <p:cNvSpPr/>
          <p:nvPr/>
        </p:nvSpPr>
        <p:spPr>
          <a:xfrm>
            <a:off x="5524500" y="3324225"/>
            <a:ext cx="3096600" cy="28956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667" name="Google Shape;667;p118"/>
          <p:cNvSpPr>
            <a:spLocks noGrp="1"/>
          </p:cNvSpPr>
          <p:nvPr>
            <p:ph type="pic" idx="2"/>
          </p:nvPr>
        </p:nvSpPr>
        <p:spPr>
          <a:xfrm>
            <a:off x="5524500" y="1752600"/>
            <a:ext cx="3096000" cy="15717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90000"/>
              </a:lnSpc>
              <a:spcBef>
                <a:spcPts val="0"/>
              </a:spcBef>
              <a:spcAft>
                <a:spcPts val="0"/>
              </a:spcAft>
              <a:buClr>
                <a:schemeClr val="lt2"/>
              </a:buClr>
              <a:buSzPts val="1400"/>
              <a:buFont typeface="Arial"/>
              <a:buNone/>
              <a:defRPr sz="10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68" name="Google Shape;668;p118"/>
          <p:cNvSpPr txBox="1">
            <a:spLocks noGrp="1"/>
          </p:cNvSpPr>
          <p:nvPr>
            <p:ph type="body" idx="3"/>
          </p:nvPr>
        </p:nvSpPr>
        <p:spPr>
          <a:xfrm>
            <a:off x="5663789" y="3457573"/>
            <a:ext cx="2756400" cy="2390700"/>
          </a:xfrm>
          <a:prstGeom prst="rect">
            <a:avLst/>
          </a:prstGeom>
          <a:noFill/>
          <a:ln>
            <a:noFill/>
          </a:ln>
        </p:spPr>
        <p:txBody>
          <a:bodyPr spcFirstLastPara="1" wrap="square" lIns="91425" tIns="91425" rIns="91425" bIns="91425" anchor="t" anchorCtr="0"/>
          <a:lstStyle>
            <a:lvl1pPr marL="457200" marR="0" lvl="0" indent="-285750" algn="l" rtl="0">
              <a:lnSpc>
                <a:spcPct val="122222"/>
              </a:lnSpc>
              <a:spcBef>
                <a:spcPts val="600"/>
              </a:spcBef>
              <a:spcAft>
                <a:spcPts val="0"/>
              </a:spcAft>
              <a:buClr>
                <a:schemeClr val="dk2"/>
              </a:buClr>
              <a:buSzPts val="900"/>
              <a:buFont typeface="Arial"/>
              <a:buChar char="●"/>
              <a:defRPr sz="900" b="1" i="0" u="none" strike="noStrike" cap="none">
                <a:solidFill>
                  <a:schemeClr val="dk2"/>
                </a:solidFill>
                <a:latin typeface="Arial"/>
                <a:ea typeface="Arial"/>
                <a:cs typeface="Arial"/>
                <a:sym typeface="Arial"/>
              </a:defRPr>
            </a:lvl1pPr>
            <a:lvl2pPr marL="914400" marR="0" lvl="1" indent="-228600" algn="l" rtl="0">
              <a:lnSpc>
                <a:spcPct val="122222"/>
              </a:lnSpc>
              <a:spcBef>
                <a:spcPts val="600"/>
              </a:spcBef>
              <a:spcAft>
                <a:spcPts val="0"/>
              </a:spcAft>
              <a:buClr>
                <a:schemeClr val="dk2"/>
              </a:buClr>
              <a:buSzPts val="1400"/>
              <a:buFont typeface="Arial"/>
              <a:buNone/>
              <a:defRPr sz="900" b="0" i="0" u="none" strike="noStrike" cap="none">
                <a:solidFill>
                  <a:schemeClr val="dk2"/>
                </a:solidFill>
                <a:latin typeface="Arial"/>
                <a:ea typeface="Arial"/>
                <a:cs typeface="Arial"/>
                <a:sym typeface="Arial"/>
              </a:defRPr>
            </a:lvl2pPr>
            <a:lvl3pPr marL="1371600" marR="0" lvl="2" indent="-228600" algn="l" rtl="0">
              <a:lnSpc>
                <a:spcPct val="130000"/>
              </a:lnSpc>
              <a:spcBef>
                <a:spcPts val="0"/>
              </a:spcBef>
              <a:spcAft>
                <a:spcPts val="0"/>
              </a:spcAft>
              <a:buClr>
                <a:schemeClr val="lt1"/>
              </a:buClr>
              <a:buSzPts val="1400"/>
              <a:buFont typeface="Arial"/>
              <a:buNone/>
              <a:defRPr sz="1000" b="0" i="0" u="none" strike="noStrike" cap="none">
                <a:solidFill>
                  <a:schemeClr val="lt1"/>
                </a:solidFill>
                <a:latin typeface="Arial"/>
                <a:ea typeface="Arial"/>
                <a:cs typeface="Arial"/>
                <a:sym typeface="Arial"/>
              </a:defRPr>
            </a:lvl3pPr>
            <a:lvl4pPr marL="1828800" marR="0" lvl="3" indent="-292100" algn="l" rtl="0">
              <a:lnSpc>
                <a:spcPct val="130000"/>
              </a:lnSpc>
              <a:spcBef>
                <a:spcPts val="567"/>
              </a:spcBef>
              <a:spcAft>
                <a:spcPts val="0"/>
              </a:spcAft>
              <a:buClr>
                <a:schemeClr val="dk1"/>
              </a:buClr>
              <a:buSzPts val="1000"/>
              <a:buFont typeface="Arial"/>
              <a:buChar char="●"/>
              <a:defRPr sz="1000" b="0" i="0" u="none" strike="noStrike" cap="none">
                <a:solidFill>
                  <a:schemeClr val="lt1"/>
                </a:solidFill>
                <a:latin typeface="Arial"/>
                <a:ea typeface="Arial"/>
                <a:cs typeface="Arial"/>
                <a:sym typeface="Arial"/>
              </a:defRPr>
            </a:lvl4pPr>
            <a:lvl5pPr marL="2286000" marR="0" lvl="4" indent="-228600" algn="l" rtl="0">
              <a:lnSpc>
                <a:spcPct val="130000"/>
              </a:lnSpc>
              <a:spcBef>
                <a:spcPts val="567"/>
              </a:spcBef>
              <a:spcAft>
                <a:spcPts val="0"/>
              </a:spcAft>
              <a:buClr>
                <a:schemeClr val="lt1"/>
              </a:buClr>
              <a:buSzPts val="1400"/>
              <a:buFont typeface="Arial"/>
              <a:buNone/>
              <a:defRPr sz="1000" b="0" i="0" u="none" strike="noStrike" cap="none">
                <a:solidFill>
                  <a:schemeClr val="lt1"/>
                </a:solidFill>
                <a:latin typeface="Arial"/>
                <a:ea typeface="Arial"/>
                <a:cs typeface="Arial"/>
                <a:sym typeface="Arial"/>
              </a:defRPr>
            </a:lvl5pPr>
            <a:lvl6pPr marL="2743200" marR="0" lvl="5" indent="-228600" algn="l" rtl="0">
              <a:lnSpc>
                <a:spcPct val="100000"/>
              </a:lnSpc>
              <a:spcBef>
                <a:spcPts val="567"/>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69" name="Google Shape;669;p118"/>
          <p:cNvSpPr txBox="1">
            <a:spLocks noGrp="1"/>
          </p:cNvSpPr>
          <p:nvPr>
            <p:ph type="body" idx="4"/>
          </p:nvPr>
        </p:nvSpPr>
        <p:spPr>
          <a:xfrm>
            <a:off x="542925" y="1076325"/>
            <a:ext cx="4381500" cy="399900"/>
          </a:xfrm>
          <a:prstGeom prst="rect">
            <a:avLst/>
          </a:prstGeom>
          <a:noFill/>
          <a:ln>
            <a:noFill/>
          </a:ln>
        </p:spPr>
        <p:txBody>
          <a:bodyPr spcFirstLastPara="1" wrap="square" lIns="91425" tIns="91425" rIns="91425" bIns="91425" anchor="t" anchorCtr="0"/>
          <a:lstStyle>
            <a:lvl1pPr marL="457200" marR="0" lvl="0" indent="-323850" algn="l" rtl="0">
              <a:lnSpc>
                <a:spcPct val="100000"/>
              </a:lnSpc>
              <a:spcBef>
                <a:spcPts val="0"/>
              </a:spcBef>
              <a:spcAft>
                <a:spcPts val="0"/>
              </a:spcAft>
              <a:buClr>
                <a:schemeClr val="accent1"/>
              </a:buClr>
              <a:buSzPts val="1500"/>
              <a:buFont typeface="Arial"/>
              <a:buChar char="●"/>
              <a:defRPr sz="1500" b="1" i="0" u="none" strike="noStrike" cap="none">
                <a:solidFill>
                  <a:schemeClr val="accent1"/>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70" name="Google Shape;670;p118"/>
          <p:cNvSpPr>
            <a:spLocks noGrp="1"/>
          </p:cNvSpPr>
          <p:nvPr>
            <p:ph type="pic" idx="5"/>
          </p:nvPr>
        </p:nvSpPr>
        <p:spPr>
          <a:xfrm>
            <a:off x="6743700" y="561975"/>
            <a:ext cx="1857300" cy="466800"/>
          </a:xfrm>
          <a:prstGeom prst="rect">
            <a:avLst/>
          </a:prstGeom>
          <a:solidFill>
            <a:srgbClr val="CCCCCC"/>
          </a:solidFill>
          <a:ln>
            <a:noFill/>
          </a:ln>
        </p:spPr>
        <p:txBody>
          <a:bodyPr spcFirstLastPara="1" wrap="square" lIns="91425" tIns="91425" rIns="91425" bIns="91425" anchor="t" anchorCtr="0"/>
          <a:lstStyle>
            <a:lvl1pPr marL="0" marR="0" lvl="0" indent="0" algn="ctr" rtl="0">
              <a:lnSpc>
                <a:spcPct val="237500"/>
              </a:lnSpc>
              <a:spcBef>
                <a:spcPts val="0"/>
              </a:spcBef>
              <a:spcAft>
                <a:spcPts val="0"/>
              </a:spcAft>
              <a:buClr>
                <a:schemeClr val="lt2"/>
              </a:buClr>
              <a:buSzPts val="1400"/>
              <a:buFont typeface="Arial"/>
              <a:buNone/>
              <a:defRPr sz="8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1" name="Google Shape;671;p118"/>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se study Option1">
  <p:cSld name="Case study Option1">
    <p:spTree>
      <p:nvGrpSpPr>
        <p:cNvPr id="1" name="Shape 672"/>
        <p:cNvGrpSpPr/>
        <p:nvPr/>
      </p:nvGrpSpPr>
      <p:grpSpPr>
        <a:xfrm>
          <a:off x="0" y="0"/>
          <a:ext cx="0" cy="0"/>
          <a:chOff x="0" y="0"/>
          <a:chExt cx="0" cy="0"/>
        </a:xfrm>
      </p:grpSpPr>
      <p:sp>
        <p:nvSpPr>
          <p:cNvPr id="673" name="Google Shape;673;p119"/>
          <p:cNvSpPr/>
          <p:nvPr/>
        </p:nvSpPr>
        <p:spPr>
          <a:xfrm>
            <a:off x="3286125" y="1409700"/>
            <a:ext cx="5324400" cy="46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674" name="Google Shape;674;p119"/>
          <p:cNvSpPr/>
          <p:nvPr/>
        </p:nvSpPr>
        <p:spPr>
          <a:xfrm>
            <a:off x="3286125" y="1872628"/>
            <a:ext cx="5324400" cy="40995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675" name="Google Shape;675;p119"/>
          <p:cNvSpPr txBox="1">
            <a:spLocks noGrp="1"/>
          </p:cNvSpPr>
          <p:nvPr>
            <p:ph type="title"/>
          </p:nvPr>
        </p:nvSpPr>
        <p:spPr>
          <a:xfrm>
            <a:off x="540000" y="417600"/>
            <a:ext cx="6070200" cy="5451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76" name="Google Shape;676;p119"/>
          <p:cNvSpPr txBox="1">
            <a:spLocks noGrp="1"/>
          </p:cNvSpPr>
          <p:nvPr>
            <p:ph type="body" idx="1"/>
          </p:nvPr>
        </p:nvSpPr>
        <p:spPr>
          <a:xfrm>
            <a:off x="3474383" y="1437715"/>
            <a:ext cx="4983900" cy="428700"/>
          </a:xfrm>
          <a:prstGeom prst="rect">
            <a:avLst/>
          </a:prstGeom>
          <a:noFill/>
          <a:ln>
            <a:noFill/>
          </a:ln>
        </p:spPr>
        <p:txBody>
          <a:bodyPr spcFirstLastPara="1" wrap="square" lIns="91425" tIns="91425" rIns="91425" bIns="91425" anchor="ctr" anchorCtr="0"/>
          <a:lstStyle>
            <a:lvl1pPr marL="457200" marR="0" lvl="0" indent="-355600" algn="l" rtl="0">
              <a:lnSpc>
                <a:spcPct val="104999"/>
              </a:lnSpc>
              <a:spcBef>
                <a:spcPts val="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1pPr>
            <a:lvl2pPr marL="914400" marR="0" lvl="1" indent="-228600" algn="l" rtl="0">
              <a:lnSpc>
                <a:spcPct val="95000"/>
              </a:lnSpc>
              <a:spcBef>
                <a:spcPts val="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95000"/>
              </a:lnSpc>
              <a:spcBef>
                <a:spcPts val="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3pPr>
            <a:lvl4pPr marL="1828800" marR="0" lvl="3" indent="-355600" algn="l" rtl="0">
              <a:lnSpc>
                <a:spcPct val="75000"/>
              </a:lnSpc>
              <a:spcBef>
                <a:spcPts val="0"/>
              </a:spcBef>
              <a:spcAft>
                <a:spcPts val="0"/>
              </a:spcAft>
              <a:buClr>
                <a:schemeClr val="dk1"/>
              </a:buClr>
              <a:buSzPts val="2000"/>
              <a:buFont typeface="Arial"/>
              <a:buChar char="●"/>
              <a:defRPr sz="2000" b="1" i="0" u="none" strike="noStrike" cap="none">
                <a:solidFill>
                  <a:schemeClr val="lt1"/>
                </a:solidFill>
                <a:latin typeface="Arial"/>
                <a:ea typeface="Arial"/>
                <a:cs typeface="Arial"/>
                <a:sym typeface="Arial"/>
              </a:defRPr>
            </a:lvl4pPr>
            <a:lvl5pPr marL="2286000" marR="0" lvl="4" indent="-228600" algn="l" rtl="0">
              <a:lnSpc>
                <a:spcPct val="100000"/>
              </a:lnSpc>
              <a:spcBef>
                <a:spcPts val="85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77" name="Google Shape;677;p119"/>
          <p:cNvSpPr txBox="1">
            <a:spLocks noGrp="1"/>
          </p:cNvSpPr>
          <p:nvPr>
            <p:ph type="body" idx="2"/>
          </p:nvPr>
        </p:nvSpPr>
        <p:spPr>
          <a:xfrm>
            <a:off x="3495112" y="2019300"/>
            <a:ext cx="4867800" cy="3657600"/>
          </a:xfrm>
          <a:prstGeom prst="rect">
            <a:avLst/>
          </a:prstGeom>
          <a:noFill/>
          <a:ln>
            <a:noFill/>
          </a:ln>
        </p:spPr>
        <p:txBody>
          <a:bodyPr spcFirstLastPara="1" wrap="square" lIns="91425" tIns="91425" rIns="91425" bIns="91425" anchor="t" anchorCtr="0"/>
          <a:lstStyle>
            <a:lvl1pPr marL="457200" marR="0" lvl="0" indent="-292100" algn="l" rtl="0">
              <a:lnSpc>
                <a:spcPct val="130000"/>
              </a:lnSpc>
              <a:spcBef>
                <a:spcPts val="0"/>
              </a:spcBef>
              <a:spcAft>
                <a:spcPts val="0"/>
              </a:spcAft>
              <a:buClr>
                <a:schemeClr val="dk2"/>
              </a:buClr>
              <a:buSzPts val="1000"/>
              <a:buFont typeface="Arial"/>
              <a:buChar char="●"/>
              <a:defRPr sz="1000" b="1" i="0" u="none" strike="noStrike" cap="none">
                <a:solidFill>
                  <a:schemeClr val="dk2"/>
                </a:solidFill>
                <a:latin typeface="Arial"/>
                <a:ea typeface="Arial"/>
                <a:cs typeface="Arial"/>
                <a:sym typeface="Arial"/>
              </a:defRPr>
            </a:lvl1pPr>
            <a:lvl2pPr marL="914400" marR="0" lvl="1" indent="-292100" algn="l" rtl="0">
              <a:lnSpc>
                <a:spcPct val="130000"/>
              </a:lnSpc>
              <a:spcBef>
                <a:spcPts val="567"/>
              </a:spcBef>
              <a:spcAft>
                <a:spcPts val="0"/>
              </a:spcAft>
              <a:buClr>
                <a:schemeClr val="lt2"/>
              </a:buClr>
              <a:buSzPts val="1000"/>
              <a:buFont typeface="Arial"/>
              <a:buChar char="○"/>
              <a:defRPr sz="1000" b="0" i="0" u="none" strike="noStrike" cap="none">
                <a:solidFill>
                  <a:srgbClr val="000000"/>
                </a:solidFill>
                <a:latin typeface="Arial"/>
                <a:ea typeface="Arial"/>
                <a:cs typeface="Arial"/>
                <a:sym typeface="Arial"/>
              </a:defRPr>
            </a:lvl2pPr>
            <a:lvl3pPr marL="1371600" marR="0" lvl="2" indent="-228600" algn="l" rtl="0">
              <a:lnSpc>
                <a:spcPct val="130000"/>
              </a:lnSpc>
              <a:spcBef>
                <a:spcPts val="567"/>
              </a:spcBef>
              <a:spcAft>
                <a:spcPts val="0"/>
              </a:spcAft>
              <a:buClr>
                <a:srgbClr val="000000"/>
              </a:buClr>
              <a:buSzPts val="1400"/>
              <a:buFont typeface="Arial"/>
              <a:buNone/>
              <a:defRPr sz="1000" b="0" i="0" u="none" strike="noStrike" cap="none">
                <a:solidFill>
                  <a:srgbClr val="000000"/>
                </a:solidFill>
                <a:latin typeface="Arial"/>
                <a:ea typeface="Arial"/>
                <a:cs typeface="Arial"/>
                <a:sym typeface="Arial"/>
              </a:defRPr>
            </a:lvl3pPr>
            <a:lvl4pPr marL="1828800" marR="0" lvl="3" indent="-292100" algn="l" rtl="0">
              <a:lnSpc>
                <a:spcPct val="130000"/>
              </a:lnSpc>
              <a:spcBef>
                <a:spcPts val="567"/>
              </a:spcBef>
              <a:spcAft>
                <a:spcPts val="0"/>
              </a:spcAft>
              <a:buClr>
                <a:schemeClr val="dk1"/>
              </a:buClr>
              <a:buSzPts val="1000"/>
              <a:buFont typeface="Arial"/>
              <a:buChar char="●"/>
              <a:defRPr sz="1000" b="0" i="0" u="none" strike="noStrike" cap="none">
                <a:solidFill>
                  <a:schemeClr val="lt2"/>
                </a:solidFill>
                <a:latin typeface="Arial"/>
                <a:ea typeface="Arial"/>
                <a:cs typeface="Arial"/>
                <a:sym typeface="Arial"/>
              </a:defRPr>
            </a:lvl4pPr>
            <a:lvl5pPr marL="2286000" marR="0" lvl="4" indent="-228600" algn="l" rtl="0">
              <a:lnSpc>
                <a:spcPct val="13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78" name="Google Shape;678;p119"/>
          <p:cNvSpPr>
            <a:spLocks noGrp="1"/>
          </p:cNvSpPr>
          <p:nvPr>
            <p:ph type="pic" idx="3"/>
          </p:nvPr>
        </p:nvSpPr>
        <p:spPr>
          <a:xfrm>
            <a:off x="542925" y="1409700"/>
            <a:ext cx="2562300" cy="21909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90000"/>
              </a:lnSpc>
              <a:spcBef>
                <a:spcPts val="0"/>
              </a:spcBef>
              <a:spcAft>
                <a:spcPts val="0"/>
              </a:spcAft>
              <a:buClr>
                <a:schemeClr val="lt2"/>
              </a:buClr>
              <a:buSzPts val="1400"/>
              <a:buFont typeface="Arial"/>
              <a:buNone/>
              <a:defRPr sz="10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79" name="Google Shape;679;p119"/>
          <p:cNvSpPr>
            <a:spLocks noGrp="1"/>
          </p:cNvSpPr>
          <p:nvPr>
            <p:ph type="pic" idx="4"/>
          </p:nvPr>
        </p:nvSpPr>
        <p:spPr>
          <a:xfrm>
            <a:off x="542925" y="3762375"/>
            <a:ext cx="2562300" cy="21909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90000"/>
              </a:lnSpc>
              <a:spcBef>
                <a:spcPts val="0"/>
              </a:spcBef>
              <a:spcAft>
                <a:spcPts val="0"/>
              </a:spcAft>
              <a:buClr>
                <a:schemeClr val="lt2"/>
              </a:buClr>
              <a:buSzPts val="1400"/>
              <a:buFont typeface="Arial"/>
              <a:buNone/>
              <a:defRPr sz="10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80" name="Google Shape;680;p119"/>
          <p:cNvSpPr>
            <a:spLocks noGrp="1"/>
          </p:cNvSpPr>
          <p:nvPr>
            <p:ph type="pic" idx="5"/>
          </p:nvPr>
        </p:nvSpPr>
        <p:spPr>
          <a:xfrm>
            <a:off x="6743700" y="561975"/>
            <a:ext cx="1857300" cy="466800"/>
          </a:xfrm>
          <a:prstGeom prst="rect">
            <a:avLst/>
          </a:prstGeom>
          <a:solidFill>
            <a:srgbClr val="CCCCCC"/>
          </a:solidFill>
          <a:ln>
            <a:noFill/>
          </a:ln>
        </p:spPr>
        <p:txBody>
          <a:bodyPr spcFirstLastPara="1" wrap="square" lIns="91425" tIns="91425" rIns="91425" bIns="91425" anchor="t" anchorCtr="0"/>
          <a:lstStyle>
            <a:lvl1pPr marL="0" marR="0" lvl="0" indent="0" algn="ctr" rtl="0">
              <a:lnSpc>
                <a:spcPct val="237500"/>
              </a:lnSpc>
              <a:spcBef>
                <a:spcPts val="0"/>
              </a:spcBef>
              <a:spcAft>
                <a:spcPts val="0"/>
              </a:spcAft>
              <a:buClr>
                <a:schemeClr val="lt2"/>
              </a:buClr>
              <a:buSzPts val="1400"/>
              <a:buFont typeface="Arial"/>
              <a:buNone/>
              <a:defRPr sz="8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81" name="Google Shape;681;p119"/>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se study Option2">
  <p:cSld name="Case study Option2">
    <p:spTree>
      <p:nvGrpSpPr>
        <p:cNvPr id="1" name="Shape 682"/>
        <p:cNvGrpSpPr/>
        <p:nvPr/>
      </p:nvGrpSpPr>
      <p:grpSpPr>
        <a:xfrm>
          <a:off x="0" y="0"/>
          <a:ext cx="0" cy="0"/>
          <a:chOff x="0" y="0"/>
          <a:chExt cx="0" cy="0"/>
        </a:xfrm>
      </p:grpSpPr>
      <p:sp>
        <p:nvSpPr>
          <p:cNvPr id="683" name="Google Shape;683;p120"/>
          <p:cNvSpPr/>
          <p:nvPr/>
        </p:nvSpPr>
        <p:spPr>
          <a:xfrm>
            <a:off x="3286125" y="1409700"/>
            <a:ext cx="5324400" cy="46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684" name="Google Shape;684;p120"/>
          <p:cNvSpPr/>
          <p:nvPr/>
        </p:nvSpPr>
        <p:spPr>
          <a:xfrm>
            <a:off x="3286125" y="1872628"/>
            <a:ext cx="5324400" cy="40995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685" name="Google Shape;685;p120"/>
          <p:cNvSpPr txBox="1">
            <a:spLocks noGrp="1"/>
          </p:cNvSpPr>
          <p:nvPr>
            <p:ph type="title"/>
          </p:nvPr>
        </p:nvSpPr>
        <p:spPr>
          <a:xfrm>
            <a:off x="540000" y="417600"/>
            <a:ext cx="6079800" cy="5451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86" name="Google Shape;686;p120"/>
          <p:cNvSpPr txBox="1">
            <a:spLocks noGrp="1"/>
          </p:cNvSpPr>
          <p:nvPr>
            <p:ph type="body" idx="1"/>
          </p:nvPr>
        </p:nvSpPr>
        <p:spPr>
          <a:xfrm>
            <a:off x="3474383" y="1447240"/>
            <a:ext cx="4983900" cy="428700"/>
          </a:xfrm>
          <a:prstGeom prst="rect">
            <a:avLst/>
          </a:prstGeom>
          <a:noFill/>
          <a:ln>
            <a:noFill/>
          </a:ln>
        </p:spPr>
        <p:txBody>
          <a:bodyPr spcFirstLastPara="1" wrap="square" lIns="91425" tIns="91425" rIns="91425" bIns="91425" anchor="ctr" anchorCtr="0"/>
          <a:lstStyle>
            <a:lvl1pPr marL="457200" marR="0" lvl="0" indent="-355600" algn="l" rtl="0">
              <a:lnSpc>
                <a:spcPct val="104999"/>
              </a:lnSpc>
              <a:spcBef>
                <a:spcPts val="0"/>
              </a:spcBef>
              <a:spcAft>
                <a:spcPts val="0"/>
              </a:spcAft>
              <a:buClr>
                <a:schemeClr val="dk2"/>
              </a:buClr>
              <a:buSzPts val="2000"/>
              <a:buFont typeface="Arial"/>
              <a:buChar char="●"/>
              <a:defRPr sz="2000" b="1" i="0" u="none" strike="noStrike" cap="none">
                <a:solidFill>
                  <a:schemeClr val="dk2"/>
                </a:solidFill>
                <a:latin typeface="Arial"/>
                <a:ea typeface="Arial"/>
                <a:cs typeface="Arial"/>
                <a:sym typeface="Arial"/>
              </a:defRPr>
            </a:lvl1pPr>
            <a:lvl2pPr marL="914400" marR="0" lvl="1" indent="-228600" algn="l" rtl="0">
              <a:lnSpc>
                <a:spcPct val="95000"/>
              </a:lnSpc>
              <a:spcBef>
                <a:spcPts val="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95000"/>
              </a:lnSpc>
              <a:spcBef>
                <a:spcPts val="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3pPr>
            <a:lvl4pPr marL="1828800" marR="0" lvl="3" indent="-355600" algn="l" rtl="0">
              <a:lnSpc>
                <a:spcPct val="75000"/>
              </a:lnSpc>
              <a:spcBef>
                <a:spcPts val="0"/>
              </a:spcBef>
              <a:spcAft>
                <a:spcPts val="0"/>
              </a:spcAft>
              <a:buClr>
                <a:schemeClr val="dk1"/>
              </a:buClr>
              <a:buSzPts val="2000"/>
              <a:buFont typeface="Arial"/>
              <a:buChar char="●"/>
              <a:defRPr sz="2000" b="1" i="0" u="none" strike="noStrike" cap="none">
                <a:solidFill>
                  <a:schemeClr val="lt1"/>
                </a:solidFill>
                <a:latin typeface="Arial"/>
                <a:ea typeface="Arial"/>
                <a:cs typeface="Arial"/>
                <a:sym typeface="Arial"/>
              </a:defRPr>
            </a:lvl4pPr>
            <a:lvl5pPr marL="2286000" marR="0" lvl="4" indent="-228600" algn="l" rtl="0">
              <a:lnSpc>
                <a:spcPct val="100000"/>
              </a:lnSpc>
              <a:spcBef>
                <a:spcPts val="85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87" name="Google Shape;687;p120"/>
          <p:cNvSpPr txBox="1">
            <a:spLocks noGrp="1"/>
          </p:cNvSpPr>
          <p:nvPr>
            <p:ph type="body" idx="2"/>
          </p:nvPr>
        </p:nvSpPr>
        <p:spPr>
          <a:xfrm>
            <a:off x="3495112" y="2019300"/>
            <a:ext cx="4867800" cy="3657600"/>
          </a:xfrm>
          <a:prstGeom prst="rect">
            <a:avLst/>
          </a:prstGeom>
          <a:noFill/>
          <a:ln>
            <a:noFill/>
          </a:ln>
        </p:spPr>
        <p:txBody>
          <a:bodyPr spcFirstLastPara="1" wrap="square" lIns="91425" tIns="91425" rIns="91425" bIns="91425" anchor="t" anchorCtr="0"/>
          <a:lstStyle>
            <a:lvl1pPr marL="457200" marR="0" lvl="0" indent="-292100" algn="l" rtl="0">
              <a:lnSpc>
                <a:spcPct val="130000"/>
              </a:lnSpc>
              <a:spcBef>
                <a:spcPts val="0"/>
              </a:spcBef>
              <a:spcAft>
                <a:spcPts val="0"/>
              </a:spcAft>
              <a:buClr>
                <a:schemeClr val="dk2"/>
              </a:buClr>
              <a:buSzPts val="1000"/>
              <a:buFont typeface="Arial"/>
              <a:buChar char="●"/>
              <a:defRPr sz="1000" b="1" i="0" u="none" strike="noStrike" cap="none">
                <a:solidFill>
                  <a:schemeClr val="dk2"/>
                </a:solidFill>
                <a:latin typeface="Arial"/>
                <a:ea typeface="Arial"/>
                <a:cs typeface="Arial"/>
                <a:sym typeface="Arial"/>
              </a:defRPr>
            </a:lvl1pPr>
            <a:lvl2pPr marL="914400" marR="0" lvl="1" indent="-292100" algn="l" rtl="0">
              <a:lnSpc>
                <a:spcPct val="130000"/>
              </a:lnSpc>
              <a:spcBef>
                <a:spcPts val="567"/>
              </a:spcBef>
              <a:spcAft>
                <a:spcPts val="0"/>
              </a:spcAft>
              <a:buClr>
                <a:schemeClr val="lt2"/>
              </a:buClr>
              <a:buSzPts val="1000"/>
              <a:buFont typeface="Arial"/>
              <a:buChar char="○"/>
              <a:defRPr sz="1000" b="0" i="0" u="none" strike="noStrike" cap="none">
                <a:solidFill>
                  <a:srgbClr val="000000"/>
                </a:solidFill>
                <a:latin typeface="Arial"/>
                <a:ea typeface="Arial"/>
                <a:cs typeface="Arial"/>
                <a:sym typeface="Arial"/>
              </a:defRPr>
            </a:lvl2pPr>
            <a:lvl3pPr marL="1371600" marR="0" lvl="2" indent="-228600" algn="l" rtl="0">
              <a:lnSpc>
                <a:spcPct val="130000"/>
              </a:lnSpc>
              <a:spcBef>
                <a:spcPts val="567"/>
              </a:spcBef>
              <a:spcAft>
                <a:spcPts val="0"/>
              </a:spcAft>
              <a:buClr>
                <a:srgbClr val="000000"/>
              </a:buClr>
              <a:buSzPts val="1400"/>
              <a:buFont typeface="Arial"/>
              <a:buNone/>
              <a:defRPr sz="1000" b="0" i="0" u="none" strike="noStrike" cap="none">
                <a:solidFill>
                  <a:srgbClr val="000000"/>
                </a:solidFill>
                <a:latin typeface="Arial"/>
                <a:ea typeface="Arial"/>
                <a:cs typeface="Arial"/>
                <a:sym typeface="Arial"/>
              </a:defRPr>
            </a:lvl3pPr>
            <a:lvl4pPr marL="1828800" marR="0" lvl="3" indent="-292100" algn="l" rtl="0">
              <a:lnSpc>
                <a:spcPct val="130000"/>
              </a:lnSpc>
              <a:spcBef>
                <a:spcPts val="567"/>
              </a:spcBef>
              <a:spcAft>
                <a:spcPts val="0"/>
              </a:spcAft>
              <a:buClr>
                <a:schemeClr val="dk1"/>
              </a:buClr>
              <a:buSzPts val="1000"/>
              <a:buFont typeface="Arial"/>
              <a:buChar char="●"/>
              <a:defRPr sz="1000" b="0" i="0" u="none" strike="noStrike" cap="none">
                <a:solidFill>
                  <a:schemeClr val="lt2"/>
                </a:solidFill>
                <a:latin typeface="Arial"/>
                <a:ea typeface="Arial"/>
                <a:cs typeface="Arial"/>
                <a:sym typeface="Arial"/>
              </a:defRPr>
            </a:lvl4pPr>
            <a:lvl5pPr marL="2286000" marR="0" lvl="4" indent="-228600" algn="l" rtl="0">
              <a:lnSpc>
                <a:spcPct val="13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88" name="Google Shape;688;p120"/>
          <p:cNvSpPr>
            <a:spLocks noGrp="1"/>
          </p:cNvSpPr>
          <p:nvPr>
            <p:ph type="pic" idx="3"/>
          </p:nvPr>
        </p:nvSpPr>
        <p:spPr>
          <a:xfrm>
            <a:off x="542925" y="1409700"/>
            <a:ext cx="2562300" cy="21909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90000"/>
              </a:lnSpc>
              <a:spcBef>
                <a:spcPts val="0"/>
              </a:spcBef>
              <a:spcAft>
                <a:spcPts val="0"/>
              </a:spcAft>
              <a:buClr>
                <a:schemeClr val="lt2"/>
              </a:buClr>
              <a:buSzPts val="1400"/>
              <a:buFont typeface="Arial"/>
              <a:buNone/>
              <a:defRPr sz="10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89" name="Google Shape;689;p120"/>
          <p:cNvSpPr>
            <a:spLocks noGrp="1"/>
          </p:cNvSpPr>
          <p:nvPr>
            <p:ph type="pic" idx="4"/>
          </p:nvPr>
        </p:nvSpPr>
        <p:spPr>
          <a:xfrm>
            <a:off x="542925" y="3762375"/>
            <a:ext cx="2562300" cy="21909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90000"/>
              </a:lnSpc>
              <a:spcBef>
                <a:spcPts val="0"/>
              </a:spcBef>
              <a:spcAft>
                <a:spcPts val="0"/>
              </a:spcAft>
              <a:buClr>
                <a:schemeClr val="lt2"/>
              </a:buClr>
              <a:buSzPts val="1400"/>
              <a:buFont typeface="Arial"/>
              <a:buNone/>
              <a:defRPr sz="10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90" name="Google Shape;690;p120"/>
          <p:cNvSpPr>
            <a:spLocks noGrp="1"/>
          </p:cNvSpPr>
          <p:nvPr>
            <p:ph type="pic" idx="5"/>
          </p:nvPr>
        </p:nvSpPr>
        <p:spPr>
          <a:xfrm>
            <a:off x="6743700" y="561975"/>
            <a:ext cx="1857300" cy="466800"/>
          </a:xfrm>
          <a:prstGeom prst="rect">
            <a:avLst/>
          </a:prstGeom>
          <a:solidFill>
            <a:srgbClr val="CCCCCC"/>
          </a:solidFill>
          <a:ln>
            <a:noFill/>
          </a:ln>
        </p:spPr>
        <p:txBody>
          <a:bodyPr spcFirstLastPara="1" wrap="square" lIns="91425" tIns="91425" rIns="91425" bIns="91425" anchor="t" anchorCtr="0"/>
          <a:lstStyle>
            <a:lvl1pPr marL="0" marR="0" lvl="0" indent="0" algn="ctr" rtl="0">
              <a:lnSpc>
                <a:spcPct val="237500"/>
              </a:lnSpc>
              <a:spcBef>
                <a:spcPts val="0"/>
              </a:spcBef>
              <a:spcAft>
                <a:spcPts val="0"/>
              </a:spcAft>
              <a:buClr>
                <a:schemeClr val="lt2"/>
              </a:buClr>
              <a:buSzPts val="1400"/>
              <a:buFont typeface="Arial"/>
              <a:buNone/>
              <a:defRPr sz="8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91" name="Google Shape;691;p120"/>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ample Boxed Text x3">
  <p:cSld name="Sample Boxed Text x3">
    <p:spTree>
      <p:nvGrpSpPr>
        <p:cNvPr id="1" name="Shape 692"/>
        <p:cNvGrpSpPr/>
        <p:nvPr/>
      </p:nvGrpSpPr>
      <p:grpSpPr>
        <a:xfrm>
          <a:off x="0" y="0"/>
          <a:ext cx="0" cy="0"/>
          <a:chOff x="0" y="0"/>
          <a:chExt cx="0" cy="0"/>
        </a:xfrm>
      </p:grpSpPr>
      <p:sp>
        <p:nvSpPr>
          <p:cNvPr id="693" name="Google Shape;693;p121"/>
          <p:cNvSpPr/>
          <p:nvPr/>
        </p:nvSpPr>
        <p:spPr>
          <a:xfrm>
            <a:off x="539108" y="2669156"/>
            <a:ext cx="2602800" cy="46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694" name="Google Shape;694;p121"/>
          <p:cNvSpPr/>
          <p:nvPr/>
        </p:nvSpPr>
        <p:spPr>
          <a:xfrm>
            <a:off x="539108" y="3129775"/>
            <a:ext cx="2602800" cy="21402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695" name="Google Shape;695;p121"/>
          <p:cNvSpPr txBox="1">
            <a:spLocks noGrp="1"/>
          </p:cNvSpPr>
          <p:nvPr>
            <p:ph type="title"/>
          </p:nvPr>
        </p:nvSpPr>
        <p:spPr>
          <a:xfrm>
            <a:off x="540000" y="417600"/>
            <a:ext cx="6359400" cy="9444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96" name="Google Shape;696;p121"/>
          <p:cNvSpPr txBox="1">
            <a:spLocks noGrp="1"/>
          </p:cNvSpPr>
          <p:nvPr>
            <p:ph type="body" idx="1"/>
          </p:nvPr>
        </p:nvSpPr>
        <p:spPr>
          <a:xfrm>
            <a:off x="724618" y="2687950"/>
            <a:ext cx="2191200" cy="428700"/>
          </a:xfrm>
          <a:prstGeom prst="rect">
            <a:avLst/>
          </a:prstGeom>
          <a:noFill/>
          <a:ln>
            <a:noFill/>
          </a:ln>
        </p:spPr>
        <p:txBody>
          <a:bodyPr spcFirstLastPara="1" wrap="square" lIns="91425" tIns="91425" rIns="91425" bIns="91425" anchor="ctr" anchorCtr="0"/>
          <a:lstStyle>
            <a:lvl1pPr marL="457200" marR="0" lvl="0" indent="-355600" algn="ctr" rtl="0">
              <a:lnSpc>
                <a:spcPct val="104999"/>
              </a:lnSpc>
              <a:spcBef>
                <a:spcPts val="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1pPr>
            <a:lvl2pPr marL="914400" marR="0" lvl="1" indent="-228600" algn="l" rtl="0">
              <a:lnSpc>
                <a:spcPct val="95000"/>
              </a:lnSpc>
              <a:spcBef>
                <a:spcPts val="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95000"/>
              </a:lnSpc>
              <a:spcBef>
                <a:spcPts val="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3pPr>
            <a:lvl4pPr marL="1828800" marR="0" lvl="3" indent="-355600" algn="l" rtl="0">
              <a:lnSpc>
                <a:spcPct val="75000"/>
              </a:lnSpc>
              <a:spcBef>
                <a:spcPts val="0"/>
              </a:spcBef>
              <a:spcAft>
                <a:spcPts val="0"/>
              </a:spcAft>
              <a:buClr>
                <a:schemeClr val="dk1"/>
              </a:buClr>
              <a:buSzPts val="2000"/>
              <a:buFont typeface="Arial"/>
              <a:buChar char="●"/>
              <a:defRPr sz="2000" b="1" i="0" u="none" strike="noStrike" cap="none">
                <a:solidFill>
                  <a:schemeClr val="lt1"/>
                </a:solidFill>
                <a:latin typeface="Arial"/>
                <a:ea typeface="Arial"/>
                <a:cs typeface="Arial"/>
                <a:sym typeface="Arial"/>
              </a:defRPr>
            </a:lvl4pPr>
            <a:lvl5pPr marL="2286000" marR="0" lvl="4" indent="-228600" algn="l" rtl="0">
              <a:lnSpc>
                <a:spcPct val="100000"/>
              </a:lnSpc>
              <a:spcBef>
                <a:spcPts val="85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97" name="Google Shape;697;p121"/>
          <p:cNvSpPr txBox="1">
            <a:spLocks noGrp="1"/>
          </p:cNvSpPr>
          <p:nvPr>
            <p:ph type="body" idx="2"/>
          </p:nvPr>
        </p:nvSpPr>
        <p:spPr>
          <a:xfrm>
            <a:off x="737418" y="3226998"/>
            <a:ext cx="2246100" cy="1551900"/>
          </a:xfrm>
          <a:prstGeom prst="rect">
            <a:avLst/>
          </a:prstGeom>
          <a:noFill/>
          <a:ln>
            <a:noFill/>
          </a:ln>
        </p:spPr>
        <p:txBody>
          <a:bodyPr spcFirstLastPara="1" wrap="square" lIns="91425" tIns="91425" rIns="91425" bIns="91425" anchor="t" anchorCtr="0"/>
          <a:lstStyle>
            <a:lvl1pPr marL="457200" marR="0" lvl="0" indent="-304800" algn="l" rtl="0">
              <a:lnSpc>
                <a:spcPct val="116666"/>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16666"/>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228600" algn="l" rtl="0">
              <a:lnSpc>
                <a:spcPct val="116666"/>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92100" algn="l" rtl="0">
              <a:lnSpc>
                <a:spcPct val="130000"/>
              </a:lnSpc>
              <a:spcBef>
                <a:spcPts val="0"/>
              </a:spcBef>
              <a:spcAft>
                <a:spcPts val="0"/>
              </a:spcAft>
              <a:buClr>
                <a:schemeClr val="dk1"/>
              </a:buClr>
              <a:buSzPts val="1000"/>
              <a:buFont typeface="Arial"/>
              <a:buChar char="●"/>
              <a:defRPr sz="1000" b="0" i="0" u="none" strike="noStrike" cap="none">
                <a:solidFill>
                  <a:schemeClr val="lt2"/>
                </a:solidFill>
                <a:latin typeface="Arial"/>
                <a:ea typeface="Arial"/>
                <a:cs typeface="Arial"/>
                <a:sym typeface="Arial"/>
              </a:defRPr>
            </a:lvl4pPr>
            <a:lvl5pPr marL="2286000" marR="0" lvl="4" indent="-228600" algn="l" rtl="0">
              <a:lnSpc>
                <a:spcPct val="13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98" name="Google Shape;698;p121"/>
          <p:cNvSpPr/>
          <p:nvPr/>
        </p:nvSpPr>
        <p:spPr>
          <a:xfrm>
            <a:off x="3290737" y="2669156"/>
            <a:ext cx="2602800" cy="46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699" name="Google Shape;699;p121"/>
          <p:cNvSpPr/>
          <p:nvPr/>
        </p:nvSpPr>
        <p:spPr>
          <a:xfrm>
            <a:off x="3290737" y="3129775"/>
            <a:ext cx="2602800" cy="21402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700" name="Google Shape;700;p121"/>
          <p:cNvSpPr txBox="1">
            <a:spLocks noGrp="1"/>
          </p:cNvSpPr>
          <p:nvPr>
            <p:ph type="body" idx="3"/>
          </p:nvPr>
        </p:nvSpPr>
        <p:spPr>
          <a:xfrm>
            <a:off x="3476246" y="2687950"/>
            <a:ext cx="2191200" cy="428700"/>
          </a:xfrm>
          <a:prstGeom prst="rect">
            <a:avLst/>
          </a:prstGeom>
          <a:noFill/>
          <a:ln>
            <a:noFill/>
          </a:ln>
        </p:spPr>
        <p:txBody>
          <a:bodyPr spcFirstLastPara="1" wrap="square" lIns="91425" tIns="91425" rIns="91425" bIns="91425" anchor="ctr" anchorCtr="0"/>
          <a:lstStyle>
            <a:lvl1pPr marL="457200" marR="0" lvl="0" indent="-355600" algn="ctr" rtl="0">
              <a:lnSpc>
                <a:spcPct val="104999"/>
              </a:lnSpc>
              <a:spcBef>
                <a:spcPts val="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1pPr>
            <a:lvl2pPr marL="914400" marR="0" lvl="1" indent="-228600" algn="l" rtl="0">
              <a:lnSpc>
                <a:spcPct val="95000"/>
              </a:lnSpc>
              <a:spcBef>
                <a:spcPts val="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95000"/>
              </a:lnSpc>
              <a:spcBef>
                <a:spcPts val="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3pPr>
            <a:lvl4pPr marL="1828800" marR="0" lvl="3" indent="-355600" algn="l" rtl="0">
              <a:lnSpc>
                <a:spcPct val="75000"/>
              </a:lnSpc>
              <a:spcBef>
                <a:spcPts val="0"/>
              </a:spcBef>
              <a:spcAft>
                <a:spcPts val="0"/>
              </a:spcAft>
              <a:buClr>
                <a:schemeClr val="dk1"/>
              </a:buClr>
              <a:buSzPts val="2000"/>
              <a:buFont typeface="Arial"/>
              <a:buChar char="●"/>
              <a:defRPr sz="2000" b="1" i="0" u="none" strike="noStrike" cap="none">
                <a:solidFill>
                  <a:schemeClr val="lt1"/>
                </a:solidFill>
                <a:latin typeface="Arial"/>
                <a:ea typeface="Arial"/>
                <a:cs typeface="Arial"/>
                <a:sym typeface="Arial"/>
              </a:defRPr>
            </a:lvl4pPr>
            <a:lvl5pPr marL="2286000" marR="0" lvl="4" indent="-228600" algn="l" rtl="0">
              <a:lnSpc>
                <a:spcPct val="100000"/>
              </a:lnSpc>
              <a:spcBef>
                <a:spcPts val="85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01" name="Google Shape;701;p121"/>
          <p:cNvSpPr txBox="1">
            <a:spLocks noGrp="1"/>
          </p:cNvSpPr>
          <p:nvPr>
            <p:ph type="body" idx="4"/>
          </p:nvPr>
        </p:nvSpPr>
        <p:spPr>
          <a:xfrm>
            <a:off x="3489046" y="3226998"/>
            <a:ext cx="2246100" cy="1551900"/>
          </a:xfrm>
          <a:prstGeom prst="rect">
            <a:avLst/>
          </a:prstGeom>
          <a:noFill/>
          <a:ln>
            <a:noFill/>
          </a:ln>
        </p:spPr>
        <p:txBody>
          <a:bodyPr spcFirstLastPara="1" wrap="square" lIns="91425" tIns="91425" rIns="91425" bIns="91425" anchor="t" anchorCtr="0"/>
          <a:lstStyle>
            <a:lvl1pPr marL="457200" marR="0" lvl="0" indent="-304800" algn="l" rtl="0">
              <a:lnSpc>
                <a:spcPct val="116666"/>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16666"/>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228600" algn="l" rtl="0">
              <a:lnSpc>
                <a:spcPct val="116666"/>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92100" algn="l" rtl="0">
              <a:lnSpc>
                <a:spcPct val="130000"/>
              </a:lnSpc>
              <a:spcBef>
                <a:spcPts val="0"/>
              </a:spcBef>
              <a:spcAft>
                <a:spcPts val="0"/>
              </a:spcAft>
              <a:buClr>
                <a:schemeClr val="dk1"/>
              </a:buClr>
              <a:buSzPts val="1000"/>
              <a:buFont typeface="Arial"/>
              <a:buChar char="●"/>
              <a:defRPr sz="1000" b="0" i="0" u="none" strike="noStrike" cap="none">
                <a:solidFill>
                  <a:schemeClr val="lt2"/>
                </a:solidFill>
                <a:latin typeface="Arial"/>
                <a:ea typeface="Arial"/>
                <a:cs typeface="Arial"/>
                <a:sym typeface="Arial"/>
              </a:defRPr>
            </a:lvl4pPr>
            <a:lvl5pPr marL="2286000" marR="0" lvl="4" indent="-228600" algn="l" rtl="0">
              <a:lnSpc>
                <a:spcPct val="13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02" name="Google Shape;702;p121"/>
          <p:cNvSpPr/>
          <p:nvPr/>
        </p:nvSpPr>
        <p:spPr>
          <a:xfrm>
            <a:off x="6023269" y="2669156"/>
            <a:ext cx="2602800" cy="46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703" name="Google Shape;703;p121"/>
          <p:cNvSpPr/>
          <p:nvPr/>
        </p:nvSpPr>
        <p:spPr>
          <a:xfrm>
            <a:off x="6023269" y="3129775"/>
            <a:ext cx="2602800" cy="21402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704" name="Google Shape;704;p121"/>
          <p:cNvSpPr txBox="1">
            <a:spLocks noGrp="1"/>
          </p:cNvSpPr>
          <p:nvPr>
            <p:ph type="body" idx="5"/>
          </p:nvPr>
        </p:nvSpPr>
        <p:spPr>
          <a:xfrm>
            <a:off x="6208778" y="2687950"/>
            <a:ext cx="2191200" cy="428700"/>
          </a:xfrm>
          <a:prstGeom prst="rect">
            <a:avLst/>
          </a:prstGeom>
          <a:noFill/>
          <a:ln>
            <a:noFill/>
          </a:ln>
        </p:spPr>
        <p:txBody>
          <a:bodyPr spcFirstLastPara="1" wrap="square" lIns="91425" tIns="91425" rIns="91425" bIns="91425" anchor="ctr" anchorCtr="0"/>
          <a:lstStyle>
            <a:lvl1pPr marL="457200" marR="0" lvl="0" indent="-355600" algn="ctr" rtl="0">
              <a:lnSpc>
                <a:spcPct val="104999"/>
              </a:lnSpc>
              <a:spcBef>
                <a:spcPts val="0"/>
              </a:spcBef>
              <a:spcAft>
                <a:spcPts val="0"/>
              </a:spcAft>
              <a:buClr>
                <a:schemeClr val="lt1"/>
              </a:buClr>
              <a:buSzPts val="2000"/>
              <a:buFont typeface="Arial"/>
              <a:buChar char="●"/>
              <a:defRPr sz="2000" b="1" i="0" u="none" strike="noStrike" cap="none">
                <a:solidFill>
                  <a:schemeClr val="lt1"/>
                </a:solidFill>
                <a:latin typeface="Arial"/>
                <a:ea typeface="Arial"/>
                <a:cs typeface="Arial"/>
                <a:sym typeface="Arial"/>
              </a:defRPr>
            </a:lvl1pPr>
            <a:lvl2pPr marL="914400" marR="0" lvl="1" indent="-228600" algn="l" rtl="0">
              <a:lnSpc>
                <a:spcPct val="95000"/>
              </a:lnSpc>
              <a:spcBef>
                <a:spcPts val="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95000"/>
              </a:lnSpc>
              <a:spcBef>
                <a:spcPts val="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3pPr>
            <a:lvl4pPr marL="1828800" marR="0" lvl="3" indent="-355600" algn="l" rtl="0">
              <a:lnSpc>
                <a:spcPct val="75000"/>
              </a:lnSpc>
              <a:spcBef>
                <a:spcPts val="0"/>
              </a:spcBef>
              <a:spcAft>
                <a:spcPts val="0"/>
              </a:spcAft>
              <a:buClr>
                <a:schemeClr val="dk1"/>
              </a:buClr>
              <a:buSzPts val="2000"/>
              <a:buFont typeface="Arial"/>
              <a:buChar char="●"/>
              <a:defRPr sz="2000" b="1" i="0" u="none" strike="noStrike" cap="none">
                <a:solidFill>
                  <a:schemeClr val="lt1"/>
                </a:solidFill>
                <a:latin typeface="Arial"/>
                <a:ea typeface="Arial"/>
                <a:cs typeface="Arial"/>
                <a:sym typeface="Arial"/>
              </a:defRPr>
            </a:lvl4pPr>
            <a:lvl5pPr marL="2286000" marR="0" lvl="4" indent="-228600" algn="l" rtl="0">
              <a:lnSpc>
                <a:spcPct val="100000"/>
              </a:lnSpc>
              <a:spcBef>
                <a:spcPts val="850"/>
              </a:spcBef>
              <a:spcAft>
                <a:spcPts val="0"/>
              </a:spcAft>
              <a:buClr>
                <a:schemeClr val="lt1"/>
              </a:buClr>
              <a:buSzPts val="1400"/>
              <a:buFont typeface="Arial"/>
              <a:buNone/>
              <a:defRPr sz="2000" b="1" i="0" u="none" strike="noStrike" cap="none">
                <a:solidFill>
                  <a:schemeClr val="lt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05" name="Google Shape;705;p121"/>
          <p:cNvSpPr txBox="1">
            <a:spLocks noGrp="1"/>
          </p:cNvSpPr>
          <p:nvPr>
            <p:ph type="body" idx="6"/>
          </p:nvPr>
        </p:nvSpPr>
        <p:spPr>
          <a:xfrm>
            <a:off x="6221580" y="3226998"/>
            <a:ext cx="2246100" cy="1551900"/>
          </a:xfrm>
          <a:prstGeom prst="rect">
            <a:avLst/>
          </a:prstGeom>
          <a:noFill/>
          <a:ln>
            <a:noFill/>
          </a:ln>
        </p:spPr>
        <p:txBody>
          <a:bodyPr spcFirstLastPara="1" wrap="square" lIns="91425" tIns="91425" rIns="91425" bIns="91425" anchor="t" anchorCtr="0"/>
          <a:lstStyle>
            <a:lvl1pPr marL="457200" marR="0" lvl="0" indent="-304800" algn="l" rtl="0">
              <a:lnSpc>
                <a:spcPct val="116666"/>
              </a:lnSpc>
              <a:spcBef>
                <a:spcPts val="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304800" algn="l" rtl="0">
              <a:lnSpc>
                <a:spcPct val="116666"/>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228600" algn="l" rtl="0">
              <a:lnSpc>
                <a:spcPct val="116666"/>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92100" algn="l" rtl="0">
              <a:lnSpc>
                <a:spcPct val="130000"/>
              </a:lnSpc>
              <a:spcBef>
                <a:spcPts val="0"/>
              </a:spcBef>
              <a:spcAft>
                <a:spcPts val="0"/>
              </a:spcAft>
              <a:buClr>
                <a:schemeClr val="dk1"/>
              </a:buClr>
              <a:buSzPts val="1000"/>
              <a:buFont typeface="Arial"/>
              <a:buChar char="●"/>
              <a:defRPr sz="1000" b="0" i="0" u="none" strike="noStrike" cap="none">
                <a:solidFill>
                  <a:schemeClr val="lt2"/>
                </a:solidFill>
                <a:latin typeface="Arial"/>
                <a:ea typeface="Arial"/>
                <a:cs typeface="Arial"/>
                <a:sym typeface="Arial"/>
              </a:defRPr>
            </a:lvl4pPr>
            <a:lvl5pPr marL="2286000" marR="0" lvl="4" indent="-228600" algn="l" rtl="0">
              <a:lnSpc>
                <a:spcPct val="13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06" name="Google Shape;706;p121"/>
          <p:cNvSpPr txBox="1">
            <a:spLocks noGrp="1"/>
          </p:cNvSpPr>
          <p:nvPr>
            <p:ph type="body" idx="7"/>
          </p:nvPr>
        </p:nvSpPr>
        <p:spPr>
          <a:xfrm>
            <a:off x="552450" y="1685925"/>
            <a:ext cx="4495800" cy="647700"/>
          </a:xfrm>
          <a:prstGeom prst="rect">
            <a:avLst/>
          </a:prstGeom>
          <a:noFill/>
          <a:ln>
            <a:noFill/>
          </a:ln>
        </p:spPr>
        <p:txBody>
          <a:bodyPr spcFirstLastPara="1" wrap="square" lIns="91425" tIns="91425" rIns="91425" bIns="91425" anchor="t" anchorCtr="0"/>
          <a:lstStyle>
            <a:lvl1pPr marL="457200" marR="0" lvl="0" indent="-330200" algn="l" rtl="0">
              <a:lnSpc>
                <a:spcPct val="11875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07" name="Google Shape;707;p121"/>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ample Boxed Text with Image x3">
  <p:cSld name="Sample Boxed Text with Image x3">
    <p:spTree>
      <p:nvGrpSpPr>
        <p:cNvPr id="1" name="Shape 708"/>
        <p:cNvGrpSpPr/>
        <p:nvPr/>
      </p:nvGrpSpPr>
      <p:grpSpPr>
        <a:xfrm>
          <a:off x="0" y="0"/>
          <a:ext cx="0" cy="0"/>
          <a:chOff x="0" y="0"/>
          <a:chExt cx="0" cy="0"/>
        </a:xfrm>
      </p:grpSpPr>
      <p:sp>
        <p:nvSpPr>
          <p:cNvPr id="709" name="Google Shape;709;p122"/>
          <p:cNvSpPr/>
          <p:nvPr/>
        </p:nvSpPr>
        <p:spPr>
          <a:xfrm>
            <a:off x="3282308" y="2377300"/>
            <a:ext cx="2584800" cy="17184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710" name="Google Shape;710;p122"/>
          <p:cNvSpPr/>
          <p:nvPr/>
        </p:nvSpPr>
        <p:spPr>
          <a:xfrm>
            <a:off x="6025508" y="2377300"/>
            <a:ext cx="2584800" cy="17184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711" name="Google Shape;711;p122"/>
          <p:cNvSpPr/>
          <p:nvPr/>
        </p:nvSpPr>
        <p:spPr>
          <a:xfrm>
            <a:off x="539108" y="2377300"/>
            <a:ext cx="2584800" cy="17184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Arial"/>
              <a:ea typeface="Arial"/>
              <a:cs typeface="Arial"/>
              <a:sym typeface="Arial"/>
            </a:endParaRPr>
          </a:p>
        </p:txBody>
      </p:sp>
      <p:sp>
        <p:nvSpPr>
          <p:cNvPr id="712" name="Google Shape;712;p122"/>
          <p:cNvSpPr txBox="1">
            <a:spLocks noGrp="1"/>
          </p:cNvSpPr>
          <p:nvPr>
            <p:ph type="title"/>
          </p:nvPr>
        </p:nvSpPr>
        <p:spPr>
          <a:xfrm>
            <a:off x="540000" y="417600"/>
            <a:ext cx="6359400" cy="9444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13" name="Google Shape;713;p122"/>
          <p:cNvSpPr txBox="1">
            <a:spLocks noGrp="1"/>
          </p:cNvSpPr>
          <p:nvPr>
            <p:ph type="body" idx="1"/>
          </p:nvPr>
        </p:nvSpPr>
        <p:spPr>
          <a:xfrm>
            <a:off x="676275" y="3503223"/>
            <a:ext cx="2362200" cy="440100"/>
          </a:xfrm>
          <a:prstGeom prst="rect">
            <a:avLst/>
          </a:prstGeom>
          <a:noFill/>
          <a:ln>
            <a:noFill/>
          </a:ln>
        </p:spPr>
        <p:txBody>
          <a:bodyPr spcFirstLastPara="1" wrap="square" lIns="91425" tIns="91425" rIns="91425" bIns="91425" anchor="b" anchorCtr="0"/>
          <a:lstStyle>
            <a:lvl1pPr marL="457200" marR="0" lvl="0" indent="-330200" algn="ctr" rtl="0">
              <a:lnSpc>
                <a:spcPct val="875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04800" algn="l" rtl="0">
              <a:lnSpc>
                <a:spcPct val="116666"/>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228600" algn="l" rtl="0">
              <a:lnSpc>
                <a:spcPct val="116666"/>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92100" algn="l" rtl="0">
              <a:lnSpc>
                <a:spcPct val="130000"/>
              </a:lnSpc>
              <a:spcBef>
                <a:spcPts val="0"/>
              </a:spcBef>
              <a:spcAft>
                <a:spcPts val="0"/>
              </a:spcAft>
              <a:buClr>
                <a:schemeClr val="dk1"/>
              </a:buClr>
              <a:buSzPts val="1000"/>
              <a:buFont typeface="Arial"/>
              <a:buChar char="●"/>
              <a:defRPr sz="1000" b="0" i="0" u="none" strike="noStrike" cap="none">
                <a:solidFill>
                  <a:schemeClr val="lt2"/>
                </a:solidFill>
                <a:latin typeface="Arial"/>
                <a:ea typeface="Arial"/>
                <a:cs typeface="Arial"/>
                <a:sym typeface="Arial"/>
              </a:defRPr>
            </a:lvl4pPr>
            <a:lvl5pPr marL="2286000" marR="0" lvl="4" indent="-228600" algn="l" rtl="0">
              <a:lnSpc>
                <a:spcPct val="13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14" name="Google Shape;714;p122"/>
          <p:cNvSpPr txBox="1">
            <a:spLocks noGrp="1"/>
          </p:cNvSpPr>
          <p:nvPr>
            <p:ph type="body" idx="2"/>
          </p:nvPr>
        </p:nvSpPr>
        <p:spPr>
          <a:xfrm>
            <a:off x="552450" y="1685925"/>
            <a:ext cx="4495800" cy="647700"/>
          </a:xfrm>
          <a:prstGeom prst="rect">
            <a:avLst/>
          </a:prstGeom>
          <a:noFill/>
          <a:ln>
            <a:noFill/>
          </a:ln>
        </p:spPr>
        <p:txBody>
          <a:bodyPr spcFirstLastPara="1" wrap="square" lIns="91425" tIns="91425" rIns="91425" bIns="91425" anchor="t" anchorCtr="0"/>
          <a:lstStyle>
            <a:lvl1pPr marL="457200" marR="0" lvl="0" indent="-330200" algn="l" rtl="0">
              <a:lnSpc>
                <a:spcPct val="11875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15" name="Google Shape;715;p122"/>
          <p:cNvSpPr>
            <a:spLocks noGrp="1"/>
          </p:cNvSpPr>
          <p:nvPr>
            <p:ph type="pic" idx="3"/>
          </p:nvPr>
        </p:nvSpPr>
        <p:spPr>
          <a:xfrm>
            <a:off x="539108" y="4067175"/>
            <a:ext cx="2584800" cy="17526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90000"/>
              </a:lnSpc>
              <a:spcBef>
                <a:spcPts val="0"/>
              </a:spcBef>
              <a:spcAft>
                <a:spcPts val="0"/>
              </a:spcAft>
              <a:buClr>
                <a:schemeClr val="lt2"/>
              </a:buClr>
              <a:buSzPts val="1400"/>
              <a:buFont typeface="Arial"/>
              <a:buNone/>
              <a:defRPr sz="10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716" name="Google Shape;716;p122"/>
          <p:cNvPicPr preferRelativeResize="0"/>
          <p:nvPr/>
        </p:nvPicPr>
        <p:blipFill rotWithShape="1">
          <a:blip r:embed="rId2">
            <a:alphaModFix/>
          </a:blip>
          <a:srcRect/>
          <a:stretch/>
        </p:blipFill>
        <p:spPr>
          <a:xfrm>
            <a:off x="1505711" y="2660141"/>
            <a:ext cx="551550" cy="1082473"/>
          </a:xfrm>
          <a:prstGeom prst="rect">
            <a:avLst/>
          </a:prstGeom>
          <a:noFill/>
          <a:ln>
            <a:noFill/>
          </a:ln>
        </p:spPr>
      </p:pic>
      <p:pic>
        <p:nvPicPr>
          <p:cNvPr id="717" name="Google Shape;717;p122"/>
          <p:cNvPicPr preferRelativeResize="0"/>
          <p:nvPr/>
        </p:nvPicPr>
        <p:blipFill rotWithShape="1">
          <a:blip r:embed="rId3">
            <a:alphaModFix/>
          </a:blip>
          <a:srcRect/>
          <a:stretch/>
        </p:blipFill>
        <p:spPr>
          <a:xfrm>
            <a:off x="4217935" y="2657741"/>
            <a:ext cx="552592" cy="1084805"/>
          </a:xfrm>
          <a:prstGeom prst="rect">
            <a:avLst/>
          </a:prstGeom>
          <a:noFill/>
          <a:ln>
            <a:noFill/>
          </a:ln>
        </p:spPr>
      </p:pic>
      <p:pic>
        <p:nvPicPr>
          <p:cNvPr id="718" name="Google Shape;718;p122"/>
          <p:cNvPicPr preferRelativeResize="0"/>
          <p:nvPr/>
        </p:nvPicPr>
        <p:blipFill rotWithShape="1">
          <a:blip r:embed="rId4">
            <a:alphaModFix/>
          </a:blip>
          <a:srcRect/>
          <a:stretch/>
        </p:blipFill>
        <p:spPr>
          <a:xfrm>
            <a:off x="6968260" y="2645816"/>
            <a:ext cx="552620" cy="1084407"/>
          </a:xfrm>
          <a:prstGeom prst="rect">
            <a:avLst/>
          </a:prstGeom>
          <a:noFill/>
          <a:ln>
            <a:noFill/>
          </a:ln>
        </p:spPr>
      </p:pic>
      <p:sp>
        <p:nvSpPr>
          <p:cNvPr id="719" name="Google Shape;719;p122"/>
          <p:cNvSpPr txBox="1">
            <a:spLocks noGrp="1"/>
          </p:cNvSpPr>
          <p:nvPr>
            <p:ph type="body" idx="4"/>
          </p:nvPr>
        </p:nvSpPr>
        <p:spPr>
          <a:xfrm>
            <a:off x="3419475" y="3503223"/>
            <a:ext cx="2362200" cy="440100"/>
          </a:xfrm>
          <a:prstGeom prst="rect">
            <a:avLst/>
          </a:prstGeom>
          <a:noFill/>
          <a:ln>
            <a:noFill/>
          </a:ln>
        </p:spPr>
        <p:txBody>
          <a:bodyPr spcFirstLastPara="1" wrap="square" lIns="91425" tIns="91425" rIns="91425" bIns="91425" anchor="b" anchorCtr="0"/>
          <a:lstStyle>
            <a:lvl1pPr marL="457200" marR="0" lvl="0" indent="-330200" algn="ctr" rtl="0">
              <a:lnSpc>
                <a:spcPct val="875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04800" algn="l" rtl="0">
              <a:lnSpc>
                <a:spcPct val="116666"/>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228600" algn="l" rtl="0">
              <a:lnSpc>
                <a:spcPct val="116666"/>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92100" algn="l" rtl="0">
              <a:lnSpc>
                <a:spcPct val="130000"/>
              </a:lnSpc>
              <a:spcBef>
                <a:spcPts val="0"/>
              </a:spcBef>
              <a:spcAft>
                <a:spcPts val="0"/>
              </a:spcAft>
              <a:buClr>
                <a:schemeClr val="dk1"/>
              </a:buClr>
              <a:buSzPts val="1000"/>
              <a:buFont typeface="Arial"/>
              <a:buChar char="●"/>
              <a:defRPr sz="1000" b="0" i="0" u="none" strike="noStrike" cap="none">
                <a:solidFill>
                  <a:schemeClr val="lt2"/>
                </a:solidFill>
                <a:latin typeface="Arial"/>
                <a:ea typeface="Arial"/>
                <a:cs typeface="Arial"/>
                <a:sym typeface="Arial"/>
              </a:defRPr>
            </a:lvl4pPr>
            <a:lvl5pPr marL="2286000" marR="0" lvl="4" indent="-228600" algn="l" rtl="0">
              <a:lnSpc>
                <a:spcPct val="13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20" name="Google Shape;720;p122"/>
          <p:cNvSpPr>
            <a:spLocks noGrp="1"/>
          </p:cNvSpPr>
          <p:nvPr>
            <p:ph type="pic" idx="5"/>
          </p:nvPr>
        </p:nvSpPr>
        <p:spPr>
          <a:xfrm>
            <a:off x="3282308" y="4067175"/>
            <a:ext cx="2584800" cy="17526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90000"/>
              </a:lnSpc>
              <a:spcBef>
                <a:spcPts val="0"/>
              </a:spcBef>
              <a:spcAft>
                <a:spcPts val="0"/>
              </a:spcAft>
              <a:buClr>
                <a:schemeClr val="lt2"/>
              </a:buClr>
              <a:buSzPts val="1400"/>
              <a:buFont typeface="Arial"/>
              <a:buNone/>
              <a:defRPr sz="10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1" name="Google Shape;721;p122"/>
          <p:cNvSpPr txBox="1">
            <a:spLocks noGrp="1"/>
          </p:cNvSpPr>
          <p:nvPr>
            <p:ph type="body" idx="6"/>
          </p:nvPr>
        </p:nvSpPr>
        <p:spPr>
          <a:xfrm>
            <a:off x="6162675" y="3503223"/>
            <a:ext cx="2362200" cy="440100"/>
          </a:xfrm>
          <a:prstGeom prst="rect">
            <a:avLst/>
          </a:prstGeom>
          <a:noFill/>
          <a:ln>
            <a:noFill/>
          </a:ln>
        </p:spPr>
        <p:txBody>
          <a:bodyPr spcFirstLastPara="1" wrap="square" lIns="91425" tIns="91425" rIns="91425" bIns="91425" anchor="b" anchorCtr="0"/>
          <a:lstStyle>
            <a:lvl1pPr marL="457200" marR="0" lvl="0" indent="-330200" algn="ctr" rtl="0">
              <a:lnSpc>
                <a:spcPct val="8750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04800" algn="l" rtl="0">
              <a:lnSpc>
                <a:spcPct val="116666"/>
              </a:lnSpc>
              <a:spcBef>
                <a:spcPts val="0"/>
              </a:spcBef>
              <a:spcAft>
                <a:spcPts val="0"/>
              </a:spcAft>
              <a:buClr>
                <a:schemeClr val="lt2"/>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228600" algn="l" rtl="0">
              <a:lnSpc>
                <a:spcPct val="116666"/>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3pPr>
            <a:lvl4pPr marL="1828800" marR="0" lvl="3" indent="-292100" algn="l" rtl="0">
              <a:lnSpc>
                <a:spcPct val="130000"/>
              </a:lnSpc>
              <a:spcBef>
                <a:spcPts val="0"/>
              </a:spcBef>
              <a:spcAft>
                <a:spcPts val="0"/>
              </a:spcAft>
              <a:buClr>
                <a:schemeClr val="dk1"/>
              </a:buClr>
              <a:buSzPts val="1000"/>
              <a:buFont typeface="Arial"/>
              <a:buChar char="●"/>
              <a:defRPr sz="1000" b="0" i="0" u="none" strike="noStrike" cap="none">
                <a:solidFill>
                  <a:schemeClr val="lt2"/>
                </a:solidFill>
                <a:latin typeface="Arial"/>
                <a:ea typeface="Arial"/>
                <a:cs typeface="Arial"/>
                <a:sym typeface="Arial"/>
              </a:defRPr>
            </a:lvl4pPr>
            <a:lvl5pPr marL="2286000" marR="0" lvl="4" indent="-228600" algn="l" rtl="0">
              <a:lnSpc>
                <a:spcPct val="130000"/>
              </a:lnSpc>
              <a:spcBef>
                <a:spcPts val="0"/>
              </a:spcBef>
              <a:spcAft>
                <a:spcPts val="0"/>
              </a:spcAft>
              <a:buClr>
                <a:schemeClr val="dk1"/>
              </a:buClr>
              <a:buSzPts val="14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22" name="Google Shape;722;p122"/>
          <p:cNvSpPr>
            <a:spLocks noGrp="1"/>
          </p:cNvSpPr>
          <p:nvPr>
            <p:ph type="pic" idx="7"/>
          </p:nvPr>
        </p:nvSpPr>
        <p:spPr>
          <a:xfrm>
            <a:off x="6025508" y="4067175"/>
            <a:ext cx="2584800" cy="17526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90000"/>
              </a:lnSpc>
              <a:spcBef>
                <a:spcPts val="0"/>
              </a:spcBef>
              <a:spcAft>
                <a:spcPts val="0"/>
              </a:spcAft>
              <a:buClr>
                <a:schemeClr val="lt2"/>
              </a:buClr>
              <a:buSzPts val="1400"/>
              <a:buFont typeface="Arial"/>
              <a:buNone/>
              <a:defRPr sz="10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23" name="Google Shape;723;p122"/>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inal Slide Option1" type="blank">
  <p:cSld name="BLANK">
    <p:bg>
      <p:bgPr>
        <a:solidFill>
          <a:schemeClr val="dk2"/>
        </a:solidFill>
        <a:effectLst/>
      </p:bgPr>
    </p:bg>
    <p:spTree>
      <p:nvGrpSpPr>
        <p:cNvPr id="1" name="Shape 590"/>
        <p:cNvGrpSpPr/>
        <p:nvPr/>
      </p:nvGrpSpPr>
      <p:grpSpPr>
        <a:xfrm>
          <a:off x="0" y="0"/>
          <a:ext cx="0" cy="0"/>
          <a:chOff x="0" y="0"/>
          <a:chExt cx="0" cy="0"/>
        </a:xfrm>
      </p:grpSpPr>
      <p:pic>
        <p:nvPicPr>
          <p:cNvPr id="591" name="Google Shape;591;p105"/>
          <p:cNvPicPr preferRelativeResize="0"/>
          <p:nvPr/>
        </p:nvPicPr>
        <p:blipFill rotWithShape="1">
          <a:blip r:embed="rId2">
            <a:alphaModFix/>
          </a:blip>
          <a:srcRect/>
          <a:stretch/>
        </p:blipFill>
        <p:spPr>
          <a:xfrm>
            <a:off x="2900930" y="3558921"/>
            <a:ext cx="3376857" cy="21638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ed">
  <p:cSld name="Numbered">
    <p:spTree>
      <p:nvGrpSpPr>
        <p:cNvPr id="1" name="Shape 724"/>
        <p:cNvGrpSpPr/>
        <p:nvPr/>
      </p:nvGrpSpPr>
      <p:grpSpPr>
        <a:xfrm>
          <a:off x="0" y="0"/>
          <a:ext cx="0" cy="0"/>
          <a:chOff x="0" y="0"/>
          <a:chExt cx="0" cy="0"/>
        </a:xfrm>
      </p:grpSpPr>
      <p:sp>
        <p:nvSpPr>
          <p:cNvPr id="725" name="Google Shape;725;p123"/>
          <p:cNvSpPr txBox="1">
            <a:spLocks noGrp="1"/>
          </p:cNvSpPr>
          <p:nvPr>
            <p:ph type="title"/>
          </p:nvPr>
        </p:nvSpPr>
        <p:spPr>
          <a:xfrm>
            <a:off x="541337" y="417599"/>
            <a:ext cx="5081700" cy="11160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26" name="Google Shape;726;p123"/>
          <p:cNvSpPr txBox="1">
            <a:spLocks noGrp="1"/>
          </p:cNvSpPr>
          <p:nvPr>
            <p:ph type="body" idx="1"/>
          </p:nvPr>
        </p:nvSpPr>
        <p:spPr>
          <a:xfrm>
            <a:off x="542925" y="1809750"/>
            <a:ext cx="6495900" cy="3781500"/>
          </a:xfrm>
          <a:prstGeom prst="rect">
            <a:avLst/>
          </a:prstGeom>
          <a:noFill/>
          <a:ln>
            <a:noFill/>
          </a:ln>
        </p:spPr>
        <p:txBody>
          <a:bodyPr spcFirstLastPara="1" wrap="square" lIns="91425" tIns="91425" rIns="91425" bIns="91425" anchor="t" anchorCtr="0"/>
          <a:lstStyle>
            <a:lvl1pPr marL="457200" marR="0" lvl="0" indent="-228600" algn="l" rtl="0">
              <a:lnSpc>
                <a:spcPct val="118750"/>
              </a:lnSpc>
              <a:spcBef>
                <a:spcPts val="1134"/>
              </a:spcBef>
              <a:spcAft>
                <a:spcPts val="0"/>
              </a:spcAft>
              <a:buClr>
                <a:schemeClr val="lt2"/>
              </a:buClr>
              <a:buSzPts val="1600"/>
              <a:buFont typeface="Arial"/>
              <a:buNone/>
              <a:defRPr sz="1600" b="1" i="0" u="none" strike="noStrike" cap="none">
                <a:solidFill>
                  <a:schemeClr val="dk1"/>
                </a:solidFill>
                <a:latin typeface="Arial"/>
                <a:ea typeface="Arial"/>
                <a:cs typeface="Arial"/>
                <a:sym typeface="Arial"/>
              </a:defRPr>
            </a:lvl1pPr>
            <a:lvl2pPr marL="914400" marR="0" lvl="1" indent="-228600" algn="l" rtl="0">
              <a:lnSpc>
                <a:spcPct val="11875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371600" marR="0" lvl="2" indent="-228600" algn="l" rtl="0">
              <a:lnSpc>
                <a:spcPct val="118750"/>
              </a:lnSpc>
              <a:spcBef>
                <a:spcPts val="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27" name="Google Shape;727;p123"/>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nfographic x3">
  <p:cSld name="Infographic x3">
    <p:spTree>
      <p:nvGrpSpPr>
        <p:cNvPr id="1" name="Shape 728"/>
        <p:cNvGrpSpPr/>
        <p:nvPr/>
      </p:nvGrpSpPr>
      <p:grpSpPr>
        <a:xfrm>
          <a:off x="0" y="0"/>
          <a:ext cx="0" cy="0"/>
          <a:chOff x="0" y="0"/>
          <a:chExt cx="0" cy="0"/>
        </a:xfrm>
      </p:grpSpPr>
      <p:sp>
        <p:nvSpPr>
          <p:cNvPr id="729" name="Google Shape;729;p124"/>
          <p:cNvSpPr txBox="1">
            <a:spLocks noGrp="1"/>
          </p:cNvSpPr>
          <p:nvPr>
            <p:ph type="title"/>
          </p:nvPr>
        </p:nvSpPr>
        <p:spPr>
          <a:xfrm>
            <a:off x="541337" y="417600"/>
            <a:ext cx="7726500" cy="10302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30" name="Google Shape;730;p124"/>
          <p:cNvSpPr>
            <a:spLocks noGrp="1"/>
          </p:cNvSpPr>
          <p:nvPr>
            <p:ph type="pic" idx="2"/>
          </p:nvPr>
        </p:nvSpPr>
        <p:spPr>
          <a:xfrm>
            <a:off x="836612" y="2514600"/>
            <a:ext cx="1984500" cy="1319100"/>
          </a:xfrm>
          <a:prstGeom prst="rect">
            <a:avLst/>
          </a:prstGeom>
          <a:solidFill>
            <a:srgbClr val="BBBBBB"/>
          </a:solidFill>
          <a:ln>
            <a:noFill/>
          </a:ln>
        </p:spPr>
        <p:txBody>
          <a:bodyPr spcFirstLastPara="1" wrap="square" lIns="91425" tIns="91425" rIns="91425" bIns="91425" anchor="ctr" anchorCtr="0"/>
          <a:lstStyle>
            <a:lvl1pPr marL="0" marR="0" lvl="0" indent="0" algn="ctr" rtl="0">
              <a:lnSpc>
                <a:spcPct val="114285"/>
              </a:lnSpc>
              <a:spcBef>
                <a:spcPts val="0"/>
              </a:spcBef>
              <a:spcAft>
                <a:spcPts val="0"/>
              </a:spcAft>
              <a:buClr>
                <a:schemeClr val="lt2"/>
              </a:buClr>
              <a:buSzPts val="1400"/>
              <a:buFont typeface="Arial"/>
              <a:buNone/>
              <a:defRPr sz="105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1" name="Google Shape;731;p124"/>
          <p:cNvSpPr txBox="1">
            <a:spLocks noGrp="1"/>
          </p:cNvSpPr>
          <p:nvPr>
            <p:ph type="body" idx="1"/>
          </p:nvPr>
        </p:nvSpPr>
        <p:spPr>
          <a:xfrm>
            <a:off x="830262" y="4425950"/>
            <a:ext cx="1990800" cy="979500"/>
          </a:xfrm>
          <a:prstGeom prst="rect">
            <a:avLst/>
          </a:prstGeom>
          <a:noFill/>
          <a:ln>
            <a:noFill/>
          </a:ln>
        </p:spPr>
        <p:txBody>
          <a:bodyPr spcFirstLastPara="1" wrap="square" lIns="91425" tIns="91425" rIns="91425" bIns="91425" anchor="t" anchorCtr="0"/>
          <a:lstStyle>
            <a:lvl1pPr marL="457200" marR="0" lvl="0" indent="-323850" algn="ctr" rtl="0">
              <a:lnSpc>
                <a:spcPct val="113333"/>
              </a:lnSpc>
              <a:spcBef>
                <a:spcPts val="0"/>
              </a:spcBef>
              <a:spcAft>
                <a:spcPts val="0"/>
              </a:spcAft>
              <a:buClr>
                <a:schemeClr val="dk2"/>
              </a:buClr>
              <a:buSzPts val="1500"/>
              <a:buFont typeface="Arial"/>
              <a:buChar char="●"/>
              <a:defRPr sz="1500" b="1" i="0" u="none" strike="noStrike" cap="none">
                <a:solidFill>
                  <a:schemeClr val="dk2"/>
                </a:solidFill>
                <a:latin typeface="Arial"/>
                <a:ea typeface="Arial"/>
                <a:cs typeface="Arial"/>
                <a:sym typeface="Arial"/>
              </a:defRPr>
            </a:lvl1pPr>
            <a:lvl2pPr marL="914400" marR="0" lvl="1" indent="-292100" algn="ctr" rtl="0">
              <a:lnSpc>
                <a:spcPct val="110000"/>
              </a:lnSpc>
              <a:spcBef>
                <a:spcPts val="8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32" name="Google Shape;732;p124"/>
          <p:cNvSpPr txBox="1">
            <a:spLocks noGrp="1"/>
          </p:cNvSpPr>
          <p:nvPr>
            <p:ph type="body" idx="3"/>
          </p:nvPr>
        </p:nvSpPr>
        <p:spPr>
          <a:xfrm>
            <a:off x="836612" y="3924926"/>
            <a:ext cx="1984500" cy="418500"/>
          </a:xfrm>
          <a:prstGeom prst="rect">
            <a:avLst/>
          </a:prstGeom>
          <a:noFill/>
          <a:ln>
            <a:noFill/>
          </a:ln>
        </p:spPr>
        <p:txBody>
          <a:bodyPr spcFirstLastPara="1" wrap="square" lIns="91425" tIns="91425" rIns="91425" bIns="91425" anchor="t" anchorCtr="0"/>
          <a:lstStyle>
            <a:lvl1pPr marL="457200" marR="0" lvl="0" indent="-444500" algn="ctr" rtl="0">
              <a:lnSpc>
                <a:spcPct val="117647"/>
              </a:lnSpc>
              <a:spcBef>
                <a:spcPts val="0"/>
              </a:spcBef>
              <a:spcAft>
                <a:spcPts val="0"/>
              </a:spcAft>
              <a:buClr>
                <a:schemeClr val="dk2"/>
              </a:buClr>
              <a:buSzPts val="3400"/>
              <a:buFont typeface="Arial"/>
              <a:buChar char="●"/>
              <a:defRPr sz="3400" b="1" i="0" u="none" strike="noStrike" cap="none">
                <a:solidFill>
                  <a:schemeClr val="dk2"/>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33" name="Google Shape;733;p124"/>
          <p:cNvSpPr txBox="1">
            <a:spLocks noGrp="1"/>
          </p:cNvSpPr>
          <p:nvPr>
            <p:ph type="body" idx="4"/>
          </p:nvPr>
        </p:nvSpPr>
        <p:spPr>
          <a:xfrm>
            <a:off x="3563887" y="3924926"/>
            <a:ext cx="1984500" cy="418500"/>
          </a:xfrm>
          <a:prstGeom prst="rect">
            <a:avLst/>
          </a:prstGeom>
          <a:noFill/>
          <a:ln>
            <a:noFill/>
          </a:ln>
        </p:spPr>
        <p:txBody>
          <a:bodyPr spcFirstLastPara="1" wrap="square" lIns="91425" tIns="91425" rIns="91425" bIns="91425" anchor="t" anchorCtr="0"/>
          <a:lstStyle>
            <a:lvl1pPr marL="457200" marR="0" lvl="0" indent="-444500" algn="ctr" rtl="0">
              <a:lnSpc>
                <a:spcPct val="117647"/>
              </a:lnSpc>
              <a:spcBef>
                <a:spcPts val="0"/>
              </a:spcBef>
              <a:spcAft>
                <a:spcPts val="0"/>
              </a:spcAft>
              <a:buClr>
                <a:schemeClr val="accent1"/>
              </a:buClr>
              <a:buSzPts val="3400"/>
              <a:buFont typeface="Arial"/>
              <a:buChar char="●"/>
              <a:defRPr sz="3400" b="1" i="0" u="none" strike="noStrike" cap="none">
                <a:solidFill>
                  <a:schemeClr val="accent1"/>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34" name="Google Shape;734;p124"/>
          <p:cNvSpPr txBox="1">
            <a:spLocks noGrp="1"/>
          </p:cNvSpPr>
          <p:nvPr>
            <p:ph type="body" idx="5"/>
          </p:nvPr>
        </p:nvSpPr>
        <p:spPr>
          <a:xfrm>
            <a:off x="6300192" y="3924926"/>
            <a:ext cx="1984500" cy="408900"/>
          </a:xfrm>
          <a:prstGeom prst="rect">
            <a:avLst/>
          </a:prstGeom>
          <a:noFill/>
          <a:ln>
            <a:noFill/>
          </a:ln>
        </p:spPr>
        <p:txBody>
          <a:bodyPr spcFirstLastPara="1" wrap="square" lIns="91425" tIns="91425" rIns="91425" bIns="91425" anchor="t" anchorCtr="0"/>
          <a:lstStyle>
            <a:lvl1pPr marL="457200" marR="0" lvl="0" indent="-444500" algn="ctr" rtl="0">
              <a:lnSpc>
                <a:spcPct val="117647"/>
              </a:lnSpc>
              <a:spcBef>
                <a:spcPts val="0"/>
              </a:spcBef>
              <a:spcAft>
                <a:spcPts val="0"/>
              </a:spcAft>
              <a:buClr>
                <a:schemeClr val="accent2"/>
              </a:buClr>
              <a:buSzPts val="3400"/>
              <a:buFont typeface="Arial"/>
              <a:buChar char="●"/>
              <a:defRPr sz="3400" b="1" i="0" u="none" strike="noStrike" cap="none">
                <a:solidFill>
                  <a:schemeClr val="accent2"/>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35" name="Google Shape;735;p124"/>
          <p:cNvSpPr txBox="1">
            <a:spLocks noGrp="1"/>
          </p:cNvSpPr>
          <p:nvPr>
            <p:ph type="body" idx="6"/>
          </p:nvPr>
        </p:nvSpPr>
        <p:spPr>
          <a:xfrm>
            <a:off x="3582987" y="4425950"/>
            <a:ext cx="1990800" cy="979500"/>
          </a:xfrm>
          <a:prstGeom prst="rect">
            <a:avLst/>
          </a:prstGeom>
          <a:noFill/>
          <a:ln>
            <a:noFill/>
          </a:ln>
        </p:spPr>
        <p:txBody>
          <a:bodyPr spcFirstLastPara="1" wrap="square" lIns="91425" tIns="91425" rIns="91425" bIns="91425" anchor="t" anchorCtr="0"/>
          <a:lstStyle>
            <a:lvl1pPr marL="457200" marR="0" lvl="0" indent="-323850" algn="ctr" rtl="0">
              <a:lnSpc>
                <a:spcPct val="113333"/>
              </a:lnSpc>
              <a:spcBef>
                <a:spcPts val="0"/>
              </a:spcBef>
              <a:spcAft>
                <a:spcPts val="0"/>
              </a:spcAft>
              <a:buClr>
                <a:schemeClr val="dk1"/>
              </a:buClr>
              <a:buSzPts val="1500"/>
              <a:buFont typeface="Arial"/>
              <a:buChar char="●"/>
              <a:defRPr sz="1500" b="1" i="0" u="none" strike="noStrike" cap="none">
                <a:solidFill>
                  <a:schemeClr val="dk1"/>
                </a:solidFill>
                <a:latin typeface="Arial"/>
                <a:ea typeface="Arial"/>
                <a:cs typeface="Arial"/>
                <a:sym typeface="Arial"/>
              </a:defRPr>
            </a:lvl1pPr>
            <a:lvl2pPr marL="914400" marR="0" lvl="1" indent="-292100" algn="ctr" rtl="0">
              <a:lnSpc>
                <a:spcPct val="110000"/>
              </a:lnSpc>
              <a:spcBef>
                <a:spcPts val="8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36" name="Google Shape;736;p124"/>
          <p:cNvSpPr txBox="1">
            <a:spLocks noGrp="1"/>
          </p:cNvSpPr>
          <p:nvPr>
            <p:ph type="body" idx="7"/>
          </p:nvPr>
        </p:nvSpPr>
        <p:spPr>
          <a:xfrm>
            <a:off x="6307137" y="4425950"/>
            <a:ext cx="1990800" cy="979500"/>
          </a:xfrm>
          <a:prstGeom prst="rect">
            <a:avLst/>
          </a:prstGeom>
          <a:noFill/>
          <a:ln>
            <a:noFill/>
          </a:ln>
        </p:spPr>
        <p:txBody>
          <a:bodyPr spcFirstLastPara="1" wrap="square" lIns="91425" tIns="91425" rIns="91425" bIns="91425" anchor="t" anchorCtr="0"/>
          <a:lstStyle>
            <a:lvl1pPr marL="457200" marR="0" lvl="0" indent="-323850" algn="ctr" rtl="0">
              <a:lnSpc>
                <a:spcPct val="113333"/>
              </a:lnSpc>
              <a:spcBef>
                <a:spcPts val="0"/>
              </a:spcBef>
              <a:spcAft>
                <a:spcPts val="0"/>
              </a:spcAft>
              <a:buClr>
                <a:schemeClr val="accent2"/>
              </a:buClr>
              <a:buSzPts val="1500"/>
              <a:buFont typeface="Arial"/>
              <a:buChar char="●"/>
              <a:defRPr sz="1500" b="1" i="0" u="none" strike="noStrike" cap="none">
                <a:solidFill>
                  <a:schemeClr val="accent2"/>
                </a:solidFill>
                <a:latin typeface="Arial"/>
                <a:ea typeface="Arial"/>
                <a:cs typeface="Arial"/>
                <a:sym typeface="Arial"/>
              </a:defRPr>
            </a:lvl1pPr>
            <a:lvl2pPr marL="914400" marR="0" lvl="1" indent="-292100" algn="ctr" rtl="0">
              <a:lnSpc>
                <a:spcPct val="110000"/>
              </a:lnSpc>
              <a:spcBef>
                <a:spcPts val="800"/>
              </a:spcBef>
              <a:spcAft>
                <a:spcPts val="0"/>
              </a:spcAft>
              <a:buClr>
                <a:schemeClr val="lt2"/>
              </a:buClr>
              <a:buSzPts val="1000"/>
              <a:buFont typeface="Arial"/>
              <a:buChar char="○"/>
              <a:defRPr sz="10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cxnSp>
        <p:nvCxnSpPr>
          <p:cNvPr id="737" name="Google Shape;737;p124"/>
          <p:cNvCxnSpPr/>
          <p:nvPr/>
        </p:nvCxnSpPr>
        <p:spPr>
          <a:xfrm>
            <a:off x="533400" y="6124575"/>
            <a:ext cx="8086800" cy="0"/>
          </a:xfrm>
          <a:prstGeom prst="straightConnector1">
            <a:avLst/>
          </a:prstGeom>
          <a:noFill/>
          <a:ln w="9525" cap="flat" cmpd="sng">
            <a:solidFill>
              <a:schemeClr val="dk2"/>
            </a:solidFill>
            <a:prstDash val="solid"/>
            <a:round/>
            <a:headEnd type="none" w="sm" len="sm"/>
            <a:tailEnd type="none" w="sm" len="sm"/>
          </a:ln>
        </p:spPr>
      </p:cxnSp>
      <p:sp>
        <p:nvSpPr>
          <p:cNvPr id="738" name="Google Shape;738;p124"/>
          <p:cNvSpPr txBox="1">
            <a:spLocks noGrp="1"/>
          </p:cNvSpPr>
          <p:nvPr>
            <p:ph type="body" idx="8"/>
          </p:nvPr>
        </p:nvSpPr>
        <p:spPr>
          <a:xfrm>
            <a:off x="5267325" y="6172200"/>
            <a:ext cx="3343200" cy="257100"/>
          </a:xfrm>
          <a:prstGeom prst="rect">
            <a:avLst/>
          </a:prstGeom>
          <a:noFill/>
          <a:ln>
            <a:noFill/>
          </a:ln>
        </p:spPr>
        <p:txBody>
          <a:bodyPr spcFirstLastPara="1" wrap="square" lIns="91425" tIns="91425" rIns="91425" bIns="91425" anchor="t" anchorCtr="0"/>
          <a:lstStyle>
            <a:lvl1pPr marL="457200" marR="0" lvl="0" indent="-266700" algn="r" rtl="0">
              <a:lnSpc>
                <a:spcPct val="150000"/>
              </a:lnSpc>
              <a:spcBef>
                <a:spcPts val="0"/>
              </a:spcBef>
              <a:spcAft>
                <a:spcPts val="0"/>
              </a:spcAft>
              <a:buClr>
                <a:srgbClr val="003057"/>
              </a:buClr>
              <a:buSzPts val="600"/>
              <a:buFont typeface="Arial"/>
              <a:buChar char="●"/>
              <a:defRPr sz="600" b="0" i="0" u="none" strike="noStrike" cap="none">
                <a:solidFill>
                  <a:srgbClr val="003057"/>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39" name="Google Shape;739;p124"/>
          <p:cNvSpPr>
            <a:spLocks noGrp="1"/>
          </p:cNvSpPr>
          <p:nvPr>
            <p:ph type="pic" idx="9"/>
          </p:nvPr>
        </p:nvSpPr>
        <p:spPr>
          <a:xfrm>
            <a:off x="3537610" y="2514600"/>
            <a:ext cx="1984500" cy="1319100"/>
          </a:xfrm>
          <a:prstGeom prst="rect">
            <a:avLst/>
          </a:prstGeom>
          <a:solidFill>
            <a:srgbClr val="BBBBBB"/>
          </a:solidFill>
          <a:ln>
            <a:noFill/>
          </a:ln>
        </p:spPr>
        <p:txBody>
          <a:bodyPr spcFirstLastPara="1" wrap="square" lIns="91425" tIns="91425" rIns="91425" bIns="91425" anchor="ctr" anchorCtr="0"/>
          <a:lstStyle>
            <a:lvl1pPr marL="0" marR="0" lvl="0" indent="0" algn="ctr" rtl="0">
              <a:lnSpc>
                <a:spcPct val="114285"/>
              </a:lnSpc>
              <a:spcBef>
                <a:spcPts val="0"/>
              </a:spcBef>
              <a:spcAft>
                <a:spcPts val="0"/>
              </a:spcAft>
              <a:buClr>
                <a:schemeClr val="lt2"/>
              </a:buClr>
              <a:buSzPts val="1400"/>
              <a:buFont typeface="Arial"/>
              <a:buNone/>
              <a:defRPr sz="105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0" name="Google Shape;740;p124"/>
          <p:cNvSpPr>
            <a:spLocks noGrp="1"/>
          </p:cNvSpPr>
          <p:nvPr>
            <p:ph type="pic" idx="13"/>
          </p:nvPr>
        </p:nvSpPr>
        <p:spPr>
          <a:xfrm>
            <a:off x="6280810" y="2514600"/>
            <a:ext cx="1984500" cy="1319100"/>
          </a:xfrm>
          <a:prstGeom prst="rect">
            <a:avLst/>
          </a:prstGeom>
          <a:solidFill>
            <a:srgbClr val="BBBBBB"/>
          </a:solidFill>
          <a:ln>
            <a:noFill/>
          </a:ln>
        </p:spPr>
        <p:txBody>
          <a:bodyPr spcFirstLastPara="1" wrap="square" lIns="91425" tIns="91425" rIns="91425" bIns="91425" anchor="ctr" anchorCtr="0"/>
          <a:lstStyle>
            <a:lvl1pPr marL="0" marR="0" lvl="0" indent="0" algn="ctr" rtl="0">
              <a:lnSpc>
                <a:spcPct val="114285"/>
              </a:lnSpc>
              <a:spcBef>
                <a:spcPts val="0"/>
              </a:spcBef>
              <a:spcAft>
                <a:spcPts val="0"/>
              </a:spcAft>
              <a:buClr>
                <a:schemeClr val="lt2"/>
              </a:buClr>
              <a:buSzPts val="1400"/>
              <a:buFont typeface="Arial"/>
              <a:buNone/>
              <a:defRPr sz="105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41" name="Google Shape;741;p124"/>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44"/>
        <p:cNvGrpSpPr/>
        <p:nvPr/>
      </p:nvGrpSpPr>
      <p:grpSpPr>
        <a:xfrm>
          <a:off x="0" y="0"/>
          <a:ext cx="0" cy="0"/>
          <a:chOff x="0" y="0"/>
          <a:chExt cx="0" cy="0"/>
        </a:xfrm>
      </p:grpSpPr>
      <p:sp>
        <p:nvSpPr>
          <p:cNvPr id="745" name="Google Shape;745;p126"/>
          <p:cNvSpPr txBox="1">
            <a:spLocks noGrp="1"/>
          </p:cNvSpPr>
          <p:nvPr>
            <p:ph type="title"/>
          </p:nvPr>
        </p:nvSpPr>
        <p:spPr>
          <a:xfrm>
            <a:off x="541335" y="417600"/>
            <a:ext cx="7688400" cy="7746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46" name="Google Shape;746;p126"/>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Subheading">
  <p:cSld name="Title and Subheading">
    <p:spTree>
      <p:nvGrpSpPr>
        <p:cNvPr id="1" name="Shape 747"/>
        <p:cNvGrpSpPr/>
        <p:nvPr/>
      </p:nvGrpSpPr>
      <p:grpSpPr>
        <a:xfrm>
          <a:off x="0" y="0"/>
          <a:ext cx="0" cy="0"/>
          <a:chOff x="0" y="0"/>
          <a:chExt cx="0" cy="0"/>
        </a:xfrm>
      </p:grpSpPr>
      <p:sp>
        <p:nvSpPr>
          <p:cNvPr id="748" name="Google Shape;748;p127"/>
          <p:cNvSpPr txBox="1">
            <a:spLocks noGrp="1"/>
          </p:cNvSpPr>
          <p:nvPr>
            <p:ph type="title"/>
          </p:nvPr>
        </p:nvSpPr>
        <p:spPr>
          <a:xfrm>
            <a:off x="541335" y="417600"/>
            <a:ext cx="7688400" cy="7746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49" name="Google Shape;749;p127"/>
          <p:cNvSpPr txBox="1">
            <a:spLocks noGrp="1"/>
          </p:cNvSpPr>
          <p:nvPr>
            <p:ph type="body" idx="1"/>
          </p:nvPr>
        </p:nvSpPr>
        <p:spPr>
          <a:xfrm>
            <a:off x="552450" y="1685925"/>
            <a:ext cx="4495800" cy="647700"/>
          </a:xfrm>
          <a:prstGeom prst="rect">
            <a:avLst/>
          </a:prstGeom>
          <a:noFill/>
          <a:ln>
            <a:noFill/>
          </a:ln>
        </p:spPr>
        <p:txBody>
          <a:bodyPr spcFirstLastPara="1" wrap="square" lIns="91425" tIns="91425" rIns="91425" bIns="91425" anchor="t" anchorCtr="0"/>
          <a:lstStyle>
            <a:lvl1pPr marL="457200" marR="0" lvl="0" indent="-330200" algn="l" rtl="0">
              <a:lnSpc>
                <a:spcPct val="118750"/>
              </a:lnSpc>
              <a:spcBef>
                <a:spcPts val="0"/>
              </a:spcBef>
              <a:spcAft>
                <a:spcPts val="0"/>
              </a:spcAft>
              <a:buClr>
                <a:srgbClr val="000000"/>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750" name="Google Shape;750;p127"/>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ore to Learn">
  <p:cSld name="More to Learn">
    <p:bg>
      <p:bgPr>
        <a:solidFill>
          <a:schemeClr val="dk2"/>
        </a:solidFill>
        <a:effectLst/>
      </p:bgPr>
    </p:bg>
    <p:spTree>
      <p:nvGrpSpPr>
        <p:cNvPr id="1" name="Shape 751"/>
        <p:cNvGrpSpPr/>
        <p:nvPr/>
      </p:nvGrpSpPr>
      <p:grpSpPr>
        <a:xfrm>
          <a:off x="0" y="0"/>
          <a:ext cx="0" cy="0"/>
          <a:chOff x="0" y="0"/>
          <a:chExt cx="0" cy="0"/>
        </a:xfrm>
      </p:grpSpPr>
      <p:pic>
        <p:nvPicPr>
          <p:cNvPr id="752" name="Google Shape;752;p128"/>
          <p:cNvPicPr preferRelativeResize="0"/>
          <p:nvPr/>
        </p:nvPicPr>
        <p:blipFill rotWithShape="1">
          <a:blip r:embed="rId2">
            <a:alphaModFix/>
          </a:blip>
          <a:srcRect/>
          <a:stretch/>
        </p:blipFill>
        <p:spPr>
          <a:xfrm>
            <a:off x="888486" y="0"/>
            <a:ext cx="7543867" cy="6803022"/>
          </a:xfrm>
          <a:prstGeom prst="rect">
            <a:avLst/>
          </a:prstGeom>
          <a:noFill/>
          <a:ln>
            <a:noFill/>
          </a:ln>
        </p:spPr>
      </p:pic>
      <p:sp>
        <p:nvSpPr>
          <p:cNvPr id="753" name="Google Shape;753;p128"/>
          <p:cNvSpPr txBox="1">
            <a:spLocks noGrp="1"/>
          </p:cNvSpPr>
          <p:nvPr>
            <p:ph type="ctrTitle"/>
          </p:nvPr>
        </p:nvSpPr>
        <p:spPr>
          <a:xfrm>
            <a:off x="2333624" y="2728866"/>
            <a:ext cx="4656600" cy="985800"/>
          </a:xfrm>
          <a:prstGeom prst="rect">
            <a:avLst/>
          </a:prstGeom>
          <a:noFill/>
          <a:ln>
            <a:noFill/>
          </a:ln>
        </p:spPr>
        <p:txBody>
          <a:bodyPr spcFirstLastPara="1" wrap="square" lIns="91425" tIns="91425" rIns="91425" bIns="91425" anchor="b" anchorCtr="0"/>
          <a:lstStyle>
            <a:lvl1pPr marL="0" marR="0" lvl="0" indent="0" algn="ctr"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754" name="Google Shape;754;p128"/>
          <p:cNvSpPr txBox="1">
            <a:spLocks noGrp="1"/>
          </p:cNvSpPr>
          <p:nvPr>
            <p:ph type="body" idx="1"/>
          </p:nvPr>
        </p:nvSpPr>
        <p:spPr>
          <a:xfrm>
            <a:off x="2343150" y="3829050"/>
            <a:ext cx="4743600" cy="638100"/>
          </a:xfrm>
          <a:prstGeom prst="rect">
            <a:avLst/>
          </a:prstGeom>
          <a:noFill/>
          <a:ln>
            <a:noFill/>
          </a:ln>
        </p:spPr>
        <p:txBody>
          <a:bodyPr spcFirstLastPara="1" wrap="square" lIns="91425" tIns="91425" rIns="91425" bIns="91425" anchor="t" anchorCtr="0"/>
          <a:lstStyle>
            <a:lvl1pPr marL="457200" marR="0" lvl="0" indent="-330200" algn="ctr" rtl="0">
              <a:lnSpc>
                <a:spcPct val="13125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330200" algn="ctr" rtl="0">
              <a:lnSpc>
                <a:spcPct val="131250"/>
              </a:lnSpc>
              <a:spcBef>
                <a:spcPts val="0"/>
              </a:spcBef>
              <a:spcAft>
                <a:spcPts val="0"/>
              </a:spcAft>
              <a:buClr>
                <a:schemeClr val="lt2"/>
              </a:buClr>
              <a:buSzPts val="1600"/>
              <a:buFont typeface="Arial"/>
              <a:buChar char="○"/>
              <a:defRPr sz="1600" b="1" i="0" u="none" strike="noStrike" cap="none">
                <a:solidFill>
                  <a:schemeClr val="dk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inal Slide Option2">
  <p:cSld name="Final Slide Option2">
    <p:bg>
      <p:bgPr>
        <a:solidFill>
          <a:schemeClr val="accent6"/>
        </a:solidFill>
        <a:effectLst/>
      </p:bgPr>
    </p:bg>
    <p:spTree>
      <p:nvGrpSpPr>
        <p:cNvPr id="1" name="Shape 755"/>
        <p:cNvGrpSpPr/>
        <p:nvPr/>
      </p:nvGrpSpPr>
      <p:grpSpPr>
        <a:xfrm>
          <a:off x="0" y="0"/>
          <a:ext cx="0" cy="0"/>
          <a:chOff x="0" y="0"/>
          <a:chExt cx="0" cy="0"/>
        </a:xfrm>
      </p:grpSpPr>
      <p:pic>
        <p:nvPicPr>
          <p:cNvPr id="756" name="Google Shape;756;p129"/>
          <p:cNvPicPr preferRelativeResize="0"/>
          <p:nvPr/>
        </p:nvPicPr>
        <p:blipFill rotWithShape="1">
          <a:blip r:embed="rId2">
            <a:alphaModFix/>
          </a:blip>
          <a:srcRect/>
          <a:stretch/>
        </p:blipFill>
        <p:spPr>
          <a:xfrm>
            <a:off x="2900930" y="3558921"/>
            <a:ext cx="3376857" cy="21638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inal Slide Option3">
  <p:cSld name="Final Slide Option3">
    <p:bg>
      <p:bgPr>
        <a:solidFill>
          <a:srgbClr val="505759"/>
        </a:solidFill>
        <a:effectLst/>
      </p:bgPr>
    </p:bg>
    <p:spTree>
      <p:nvGrpSpPr>
        <p:cNvPr id="1" name="Shape 757"/>
        <p:cNvGrpSpPr/>
        <p:nvPr/>
      </p:nvGrpSpPr>
      <p:grpSpPr>
        <a:xfrm>
          <a:off x="0" y="0"/>
          <a:ext cx="0" cy="0"/>
          <a:chOff x="0" y="0"/>
          <a:chExt cx="0" cy="0"/>
        </a:xfrm>
      </p:grpSpPr>
      <p:pic>
        <p:nvPicPr>
          <p:cNvPr id="758" name="Google Shape;758;p130"/>
          <p:cNvPicPr preferRelativeResize="0"/>
          <p:nvPr/>
        </p:nvPicPr>
        <p:blipFill rotWithShape="1">
          <a:blip r:embed="rId2">
            <a:alphaModFix/>
          </a:blip>
          <a:srcRect/>
          <a:stretch/>
        </p:blipFill>
        <p:spPr>
          <a:xfrm>
            <a:off x="2900930" y="3558921"/>
            <a:ext cx="3376857" cy="21638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62622"/>
          </a:xfrm>
        </p:spPr>
        <p:txBody>
          <a:bodyPr/>
          <a:lstStyle>
            <a:lvl1pPr>
              <a:lnSpc>
                <a:spcPct val="100000"/>
              </a:lnSpc>
              <a:defRPr/>
            </a:lvl1pPr>
          </a:lstStyle>
          <a:p>
            <a:r>
              <a:rPr lang="en-US"/>
              <a:t>Click to edit Master title style</a:t>
            </a:r>
          </a:p>
        </p:txBody>
      </p:sp>
      <p:sp>
        <p:nvSpPr>
          <p:cNvPr id="3" name="Content Placeholder 2"/>
          <p:cNvSpPr>
            <a:spLocks noGrp="1"/>
          </p:cNvSpPr>
          <p:nvPr>
            <p:ph idx="1"/>
          </p:nvPr>
        </p:nvSpPr>
        <p:spPr>
          <a:xfrm>
            <a:off x="628650" y="1556084"/>
            <a:ext cx="7886700" cy="462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4203693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Divider 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val 2"/>
          <p:cNvSpPr/>
          <p:nvPr userDrawn="1"/>
        </p:nvSpPr>
        <p:spPr>
          <a:xfrm>
            <a:off x="1901661" y="930442"/>
            <a:ext cx="5365413" cy="5101390"/>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2431050" y="2973675"/>
            <a:ext cx="4284000" cy="1044000"/>
          </a:xfrm>
        </p:spPr>
        <p:txBody>
          <a:bodyPr anchor="ctr" anchorCtr="0"/>
          <a:lstStyle>
            <a:lvl1pPr algn="ctr">
              <a:lnSpc>
                <a:spcPts val="3600"/>
              </a:lnSpc>
              <a:defRPr sz="340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1237882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4216245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Option1">
  <p:cSld name="Title Slide Option1">
    <p:bg>
      <p:bgPr>
        <a:solidFill>
          <a:schemeClr val="dk2"/>
        </a:solidFill>
        <a:effectLst/>
      </p:bgPr>
    </p:bg>
    <p:spTree>
      <p:nvGrpSpPr>
        <p:cNvPr id="1" name="Shape 592"/>
        <p:cNvGrpSpPr/>
        <p:nvPr/>
      </p:nvGrpSpPr>
      <p:grpSpPr>
        <a:xfrm>
          <a:off x="0" y="0"/>
          <a:ext cx="0" cy="0"/>
          <a:chOff x="0" y="0"/>
          <a:chExt cx="0" cy="0"/>
        </a:xfrm>
      </p:grpSpPr>
      <p:pic>
        <p:nvPicPr>
          <p:cNvPr id="593" name="Google Shape;593;p106"/>
          <p:cNvPicPr preferRelativeResize="0"/>
          <p:nvPr/>
        </p:nvPicPr>
        <p:blipFill rotWithShape="1">
          <a:blip r:embed="rId2">
            <a:alphaModFix/>
          </a:blip>
          <a:srcRect/>
          <a:stretch/>
        </p:blipFill>
        <p:spPr>
          <a:xfrm>
            <a:off x="460375" y="409958"/>
            <a:ext cx="1144799" cy="808909"/>
          </a:xfrm>
          <a:prstGeom prst="rect">
            <a:avLst/>
          </a:prstGeom>
          <a:noFill/>
          <a:ln>
            <a:noFill/>
          </a:ln>
        </p:spPr>
      </p:pic>
      <p:sp>
        <p:nvSpPr>
          <p:cNvPr id="594" name="Google Shape;594;p106"/>
          <p:cNvSpPr txBox="1">
            <a:spLocks noGrp="1"/>
          </p:cNvSpPr>
          <p:nvPr>
            <p:ph type="ctrTitle"/>
          </p:nvPr>
        </p:nvSpPr>
        <p:spPr>
          <a:xfrm>
            <a:off x="447675" y="1680064"/>
            <a:ext cx="3683100" cy="2244300"/>
          </a:xfrm>
          <a:prstGeom prst="rect">
            <a:avLst/>
          </a:prstGeom>
          <a:noFill/>
          <a:ln>
            <a:noFill/>
          </a:ln>
        </p:spPr>
        <p:txBody>
          <a:bodyPr spcFirstLastPara="1" wrap="square" lIns="91425" tIns="91425" rIns="91425" bIns="91425" anchor="t" anchorCtr="0"/>
          <a:lstStyle>
            <a:lvl1pPr marL="0" marR="0" lvl="0" indent="0" algn="l" rtl="0">
              <a:lnSpc>
                <a:spcPct val="116666"/>
              </a:lnSpc>
              <a:spcBef>
                <a:spcPts val="0"/>
              </a:spcBef>
              <a:spcAft>
                <a:spcPts val="0"/>
              </a:spcAft>
              <a:buClr>
                <a:schemeClr val="accent6"/>
              </a:buClr>
              <a:buSzPts val="1400"/>
              <a:buFont typeface="Times New Roman"/>
              <a:buNone/>
              <a:defRPr sz="3600" b="1" i="0" u="none" strike="noStrike" cap="none">
                <a:solidFill>
                  <a:schemeClr val="accent6"/>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595" name="Google Shape;595;p106"/>
          <p:cNvSpPr txBox="1">
            <a:spLocks noGrp="1"/>
          </p:cNvSpPr>
          <p:nvPr>
            <p:ph type="subTitle" idx="1"/>
          </p:nvPr>
        </p:nvSpPr>
        <p:spPr>
          <a:xfrm>
            <a:off x="447675" y="4057650"/>
            <a:ext cx="3397200" cy="1467000"/>
          </a:xfrm>
          <a:prstGeom prst="rect">
            <a:avLst/>
          </a:prstGeom>
          <a:noFill/>
          <a:ln>
            <a:noFill/>
          </a:ln>
        </p:spPr>
        <p:txBody>
          <a:bodyPr spcFirstLastPara="1" wrap="square" lIns="91425" tIns="91425" rIns="91425" bIns="91425" anchor="t" anchorCtr="0"/>
          <a:lstStyle>
            <a:lvl1pPr marL="0" marR="0" lvl="0" indent="0" algn="l" rtl="0">
              <a:lnSpc>
                <a:spcPct val="133333"/>
              </a:lnSpc>
              <a:spcBef>
                <a:spcPts val="0"/>
              </a:spcBef>
              <a:spcAft>
                <a:spcPts val="0"/>
              </a:spcAft>
              <a:buClr>
                <a:schemeClr val="lt1"/>
              </a:buClr>
              <a:buSzPts val="1600"/>
              <a:buFont typeface="Arial"/>
              <a:buNone/>
              <a:defRPr sz="1800" b="0" i="0" u="none" strike="noStrike" cap="none">
                <a:solidFill>
                  <a:schemeClr val="lt1"/>
                </a:solidFill>
                <a:latin typeface="Arial"/>
                <a:ea typeface="Arial"/>
                <a:cs typeface="Arial"/>
                <a:sym typeface="Arial"/>
              </a:defRPr>
            </a:lvl1pPr>
            <a:lvl2pPr marL="457200" marR="0" lvl="1" indent="0" algn="ctr" rtl="0">
              <a:lnSpc>
                <a:spcPct val="118750"/>
              </a:lnSpc>
              <a:spcBef>
                <a:spcPts val="0"/>
              </a:spcBef>
              <a:spcAft>
                <a:spcPts val="0"/>
              </a:spcAft>
              <a:buClr>
                <a:schemeClr val="lt2"/>
              </a:buClr>
              <a:buSzPts val="1400"/>
              <a:buFont typeface="Arial"/>
              <a:buNone/>
              <a:defRPr sz="1600" b="0" i="0" u="none" strike="noStrike" cap="none">
                <a:solidFill>
                  <a:srgbClr val="88AABF"/>
                </a:solidFill>
                <a:latin typeface="Arial"/>
                <a:ea typeface="Arial"/>
                <a:cs typeface="Arial"/>
                <a:sym typeface="Arial"/>
              </a:defRPr>
            </a:lvl2pPr>
            <a:lvl3pPr marL="914400" marR="0" lvl="2" indent="0" algn="ctr" rtl="0">
              <a:lnSpc>
                <a:spcPct val="118750"/>
              </a:lnSpc>
              <a:spcBef>
                <a:spcPts val="0"/>
              </a:spcBef>
              <a:spcAft>
                <a:spcPts val="0"/>
              </a:spcAft>
              <a:buClr>
                <a:schemeClr val="accent4"/>
              </a:buClr>
              <a:buSzPts val="1400"/>
              <a:buFont typeface="Arial"/>
              <a:buNone/>
              <a:defRPr sz="1600" b="0" i="0" u="none" strike="noStrike" cap="none">
                <a:solidFill>
                  <a:srgbClr val="88AABF"/>
                </a:solidFill>
                <a:latin typeface="Arial"/>
                <a:ea typeface="Arial"/>
                <a:cs typeface="Arial"/>
                <a:sym typeface="Arial"/>
              </a:defRPr>
            </a:lvl3pPr>
            <a:lvl4pPr marL="1371600" marR="0" lvl="3" indent="0" algn="ctr" rtl="0">
              <a:lnSpc>
                <a:spcPct val="125000"/>
              </a:lnSpc>
              <a:spcBef>
                <a:spcPts val="0"/>
              </a:spcBef>
              <a:spcAft>
                <a:spcPts val="0"/>
              </a:spcAft>
              <a:buClr>
                <a:schemeClr val="dk1"/>
              </a:buClr>
              <a:buSzPts val="1200"/>
              <a:buFont typeface="Arial"/>
              <a:buNone/>
              <a:defRPr sz="1200" b="0" i="0" u="none" strike="noStrike" cap="none">
                <a:solidFill>
                  <a:srgbClr val="88AABF"/>
                </a:solidFill>
                <a:latin typeface="Arial"/>
                <a:ea typeface="Arial"/>
                <a:cs typeface="Arial"/>
                <a:sym typeface="Arial"/>
              </a:defRPr>
            </a:lvl4pPr>
            <a:lvl5pPr marL="1828800" marR="0" lvl="4" indent="0" algn="ctr" rtl="0">
              <a:lnSpc>
                <a:spcPct val="100000"/>
              </a:lnSpc>
              <a:spcBef>
                <a:spcPts val="850"/>
              </a:spcBef>
              <a:spcAft>
                <a:spcPts val="0"/>
              </a:spcAft>
              <a:buClr>
                <a:srgbClr val="88AABF"/>
              </a:buClr>
              <a:buSzPts val="1400"/>
              <a:buFont typeface="Arial"/>
              <a:buNone/>
              <a:defRPr sz="1800" b="0" i="0" u="none" strike="noStrike" cap="none">
                <a:solidFill>
                  <a:srgbClr val="88AABF"/>
                </a:solidFill>
                <a:latin typeface="Arial"/>
                <a:ea typeface="Arial"/>
                <a:cs typeface="Arial"/>
                <a:sym typeface="Arial"/>
              </a:defRPr>
            </a:lvl5pPr>
            <a:lvl6pPr marL="2286000" marR="0" lvl="5"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6pPr>
            <a:lvl7pPr marL="2743200" marR="0" lvl="6"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7pPr>
            <a:lvl8pPr marL="3200400" marR="0" lvl="7"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8pPr>
            <a:lvl9pPr marL="3657600" marR="0" lvl="8"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9pPr>
          </a:lstStyle>
          <a:p>
            <a:endParaRPr/>
          </a:p>
        </p:txBody>
      </p:sp>
      <p:sp>
        <p:nvSpPr>
          <p:cNvPr id="596" name="Google Shape;596;p106"/>
          <p:cNvSpPr txBox="1">
            <a:spLocks noGrp="1"/>
          </p:cNvSpPr>
          <p:nvPr>
            <p:ph type="body" idx="2"/>
          </p:nvPr>
        </p:nvSpPr>
        <p:spPr>
          <a:xfrm>
            <a:off x="447675" y="6265862"/>
            <a:ext cx="3962400" cy="285900"/>
          </a:xfrm>
          <a:prstGeom prst="rect">
            <a:avLst/>
          </a:prstGeom>
          <a:noFill/>
          <a:ln>
            <a:noFill/>
          </a:ln>
        </p:spPr>
        <p:txBody>
          <a:bodyPr spcFirstLastPara="1" wrap="square" lIns="91425" tIns="91425" rIns="91425" bIns="91425" anchor="t" anchorCtr="0"/>
          <a:lstStyle>
            <a:lvl1pPr marL="457200" marR="0" lvl="0" indent="-342900" algn="l" rtl="0">
              <a:lnSpc>
                <a:spcPct val="122222"/>
              </a:lnSpc>
              <a:spcBef>
                <a:spcPts val="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597" name="Google Shape;597;p106"/>
          <p:cNvSpPr>
            <a:spLocks noGrp="1"/>
          </p:cNvSpPr>
          <p:nvPr>
            <p:ph type="pic" idx="3"/>
          </p:nvPr>
        </p:nvSpPr>
        <p:spPr>
          <a:xfrm>
            <a:off x="4581523" y="0"/>
            <a:ext cx="4562400" cy="68580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72727"/>
              </a:lnSpc>
              <a:spcBef>
                <a:spcPts val="0"/>
              </a:spcBef>
              <a:spcAft>
                <a:spcPts val="0"/>
              </a:spcAft>
              <a:buClr>
                <a:schemeClr val="lt2"/>
              </a:buClr>
              <a:buSzPts val="1400"/>
              <a:buFont typeface="Arial"/>
              <a:buNone/>
              <a:defRPr sz="11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461402"/>
            <a:ext cx="7886700" cy="934262"/>
          </a:xfrm>
        </p:spPr>
        <p:txBody>
          <a:bodyPr>
            <a:normAutofit/>
          </a:bodyPr>
          <a:lstStyle>
            <a:lvl1pPr>
              <a:lnSpc>
                <a:spcPct val="100000"/>
              </a:lnSpc>
              <a:defRPr sz="3200"/>
            </a:lvl1pPr>
          </a:lstStyle>
          <a:p>
            <a:r>
              <a:rPr lang="en-US"/>
              <a:t>Click to edit Master title style</a:t>
            </a:r>
          </a:p>
        </p:txBody>
      </p:sp>
      <p:sp>
        <p:nvSpPr>
          <p:cNvPr id="3" name="Content Placeholder 2"/>
          <p:cNvSpPr>
            <a:spLocks noGrp="1"/>
          </p:cNvSpPr>
          <p:nvPr>
            <p:ph idx="1"/>
          </p:nvPr>
        </p:nvSpPr>
        <p:spPr>
          <a:xfrm>
            <a:off x="628650" y="1540042"/>
            <a:ext cx="7886700" cy="4636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18786362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2980085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25561204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36740638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670155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7887118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732176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446880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3622072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smtClean="0"/>
              <a:t>9/4/2023</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smtClean="0"/>
              <a:t>‹#›</a:t>
            </a:fld>
            <a:endParaRPr lang="en-US"/>
          </a:p>
        </p:txBody>
      </p:sp>
    </p:spTree>
    <p:extLst>
      <p:ext uri="{BB962C8B-B14F-4D97-AF65-F5344CB8AC3E}">
        <p14:creationId xmlns:p14="http://schemas.microsoft.com/office/powerpoint/2010/main" val="2165234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98"/>
        <p:cNvGrpSpPr/>
        <p:nvPr/>
      </p:nvGrpSpPr>
      <p:grpSpPr>
        <a:xfrm>
          <a:off x="0" y="0"/>
          <a:ext cx="0" cy="0"/>
          <a:chOff x="0" y="0"/>
          <a:chExt cx="0" cy="0"/>
        </a:xfrm>
      </p:grpSpPr>
      <p:sp>
        <p:nvSpPr>
          <p:cNvPr id="599" name="Google Shape;599;p107"/>
          <p:cNvSpPr txBox="1">
            <a:spLocks noGrp="1"/>
          </p:cNvSpPr>
          <p:nvPr>
            <p:ph type="title"/>
          </p:nvPr>
        </p:nvSpPr>
        <p:spPr>
          <a:xfrm>
            <a:off x="4485823" y="1332225"/>
            <a:ext cx="4334400" cy="393600"/>
          </a:xfrm>
          <a:prstGeom prst="rect">
            <a:avLst/>
          </a:prstGeom>
          <a:noFill/>
          <a:ln>
            <a:noFill/>
          </a:ln>
        </p:spPr>
        <p:txBody>
          <a:bodyPr spcFirstLastPara="1" wrap="square" lIns="91425" tIns="91425" rIns="91425" bIns="91425" anchor="b" anchorCtr="0"/>
          <a:lstStyle>
            <a:lvl1pPr marL="0" marR="0" lvl="0" indent="0" algn="l" rtl="0">
              <a:lnSpc>
                <a:spcPct val="107692"/>
              </a:lnSpc>
              <a:spcBef>
                <a:spcPts val="0"/>
              </a:spcBef>
              <a:spcAft>
                <a:spcPts val="0"/>
              </a:spcAft>
              <a:buClr>
                <a:schemeClr val="dk1"/>
              </a:buClr>
              <a:buSzPts val="1400"/>
              <a:buFont typeface="Times New Roman"/>
              <a:buNone/>
              <a:defRPr sz="26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00" name="Google Shape;600;p107"/>
          <p:cNvSpPr txBox="1">
            <a:spLocks noGrp="1"/>
          </p:cNvSpPr>
          <p:nvPr>
            <p:ph type="body" idx="1"/>
          </p:nvPr>
        </p:nvSpPr>
        <p:spPr>
          <a:xfrm>
            <a:off x="4508500" y="2000250"/>
            <a:ext cx="4102200" cy="3113100"/>
          </a:xfrm>
          <a:prstGeom prst="rect">
            <a:avLst/>
          </a:prstGeom>
          <a:noFill/>
          <a:ln>
            <a:noFill/>
          </a:ln>
        </p:spPr>
        <p:txBody>
          <a:bodyPr spcFirstLastPara="1" wrap="square" lIns="91425" tIns="91425" rIns="91425" bIns="91425" anchor="t" anchorCtr="0"/>
          <a:lstStyle>
            <a:lvl1pPr marL="457200" marR="0" lvl="0" indent="-330200" algn="l" rtl="0">
              <a:lnSpc>
                <a:spcPct val="1125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228600" algn="l" rtl="0">
              <a:lnSpc>
                <a:spcPct val="112500"/>
              </a:lnSpc>
              <a:spcBef>
                <a:spcPts val="600"/>
              </a:spcBef>
              <a:spcAft>
                <a:spcPts val="0"/>
              </a:spcAft>
              <a:buClr>
                <a:schemeClr val="dk2"/>
              </a:buClr>
              <a:buSzPts val="1400"/>
              <a:buFont typeface="Arial"/>
              <a:buNone/>
              <a:defRPr sz="1600" b="0" i="0" u="none" strike="noStrike" cap="none">
                <a:solidFill>
                  <a:schemeClr val="dk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01" name="Google Shape;601;p107"/>
          <p:cNvSpPr>
            <a:spLocks noGrp="1"/>
          </p:cNvSpPr>
          <p:nvPr>
            <p:ph type="pic" idx="2"/>
          </p:nvPr>
        </p:nvSpPr>
        <p:spPr>
          <a:xfrm>
            <a:off x="0" y="0"/>
            <a:ext cx="3876600" cy="68580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72727"/>
              </a:lnSpc>
              <a:spcBef>
                <a:spcPts val="0"/>
              </a:spcBef>
              <a:spcAft>
                <a:spcPts val="0"/>
              </a:spcAft>
              <a:buClr>
                <a:schemeClr val="lt2"/>
              </a:buClr>
              <a:buSzPts val="1400"/>
              <a:buFont typeface="Arial"/>
              <a:buNone/>
              <a:defRPr sz="11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cxnSp>
        <p:nvCxnSpPr>
          <p:cNvPr id="602" name="Google Shape;602;p107"/>
          <p:cNvCxnSpPr/>
          <p:nvPr/>
        </p:nvCxnSpPr>
        <p:spPr>
          <a:xfrm>
            <a:off x="8465042" y="6504780"/>
            <a:ext cx="0" cy="86400"/>
          </a:xfrm>
          <a:prstGeom prst="straightConnector1">
            <a:avLst/>
          </a:prstGeom>
          <a:noFill/>
          <a:ln w="9525" cap="flat" cmpd="sng">
            <a:solidFill>
              <a:schemeClr val="dk2"/>
            </a:solidFill>
            <a:prstDash val="solid"/>
            <a:round/>
            <a:headEnd type="none" w="sm" len="sm"/>
            <a:tailEnd type="none" w="sm" len="sm"/>
          </a:ln>
        </p:spPr>
      </p:cxnSp>
      <p:sp>
        <p:nvSpPr>
          <p:cNvPr id="603" name="Google Shape;603;p107"/>
          <p:cNvSpPr txBox="1">
            <a:spLocks noGrp="1"/>
          </p:cNvSpPr>
          <p:nvPr>
            <p:ph type="sldNum" idx="12"/>
          </p:nvPr>
        </p:nvSpPr>
        <p:spPr>
          <a:xfrm>
            <a:off x="8497764" y="6489578"/>
            <a:ext cx="433200" cy="125400"/>
          </a:xfrm>
          <a:prstGeom prst="rect">
            <a:avLst/>
          </a:prstGeom>
          <a:noFill/>
          <a:ln>
            <a:noFill/>
          </a:ln>
        </p:spPr>
        <p:txBody>
          <a:bodyPr spcFirstLastPara="1" wrap="square" lIns="0" tIns="0" rIns="0" bIns="0" anchor="ctr" anchorCtr="0">
            <a:noAutofit/>
          </a:bodyPr>
          <a:lstStyle>
            <a:lvl1pPr marL="0" marR="0" lvl="0"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1pPr>
            <a:lvl2pPr marL="0" marR="0" lvl="1"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2pPr>
            <a:lvl3pPr marL="0" marR="0" lvl="2"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3pPr>
            <a:lvl4pPr marL="0" marR="0" lvl="3"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4pPr>
            <a:lvl5pPr marL="0" marR="0" lvl="4"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5pPr>
            <a:lvl6pPr marL="0" marR="0" lvl="5"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6pPr>
            <a:lvl7pPr marL="0" marR="0" lvl="6"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7pPr>
            <a:lvl8pPr marL="0" marR="0" lvl="7"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8pPr>
            <a:lvl9pPr marL="0" marR="0" lvl="8" indent="0" algn="l" rtl="0">
              <a:lnSpc>
                <a:spcPct val="100000"/>
              </a:lnSpc>
              <a:spcBef>
                <a:spcPts val="0"/>
              </a:spcBef>
              <a:spcAft>
                <a:spcPts val="0"/>
              </a:spcAft>
              <a:buClr>
                <a:srgbClr val="003057"/>
              </a:buClr>
              <a:buFont typeface="Arial"/>
              <a:buNone/>
              <a:defRPr sz="800" b="1" i="0" u="none" strike="noStrike" cap="none">
                <a:solidFill>
                  <a:srgbClr val="003057"/>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8_Divider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val 2"/>
          <p:cNvSpPr/>
          <p:nvPr userDrawn="1"/>
        </p:nvSpPr>
        <p:spPr>
          <a:xfrm>
            <a:off x="2033587" y="801959"/>
            <a:ext cx="5038725" cy="5120582"/>
          </a:xfrm>
          <a:prstGeom prst="ellipse">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2410949" y="2840250"/>
            <a:ext cx="4284000" cy="1044000"/>
          </a:xfrm>
        </p:spPr>
        <p:txBody>
          <a:bodyPr anchor="ctr" anchorCtr="0"/>
          <a:lstStyle>
            <a:lvl1pPr algn="ctr">
              <a:lnSpc>
                <a:spcPts val="3600"/>
              </a:lnSpc>
              <a:defRPr sz="3400">
                <a:solidFill>
                  <a:schemeClr val="bg2"/>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2378578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a:ea typeface="+mn-ea"/>
              </a:rPr>
              <a:pPr/>
              <a:t>9/4/2023</a:t>
            </a:fld>
            <a:endParaRPr lang="en-US">
              <a:ea typeface="+mn-ea"/>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ea typeface="+mn-ea"/>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a:ea typeface="+mn-ea"/>
              </a:rPr>
              <a:pPr/>
              <a:t>‹#›</a:t>
            </a:fld>
            <a:endParaRPr lang="en-US">
              <a:ea typeface="+mn-ea"/>
            </a:endParaRPr>
          </a:p>
        </p:txBody>
      </p:sp>
    </p:spTree>
    <p:extLst>
      <p:ext uri="{BB962C8B-B14F-4D97-AF65-F5344CB8AC3E}">
        <p14:creationId xmlns:p14="http://schemas.microsoft.com/office/powerpoint/2010/main" val="38967681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493486"/>
            <a:ext cx="7886700" cy="934262"/>
          </a:xfrm>
        </p:spPr>
        <p:txBody>
          <a:bodyPr>
            <a:normAutofit/>
          </a:bodyPr>
          <a:lstStyle>
            <a:lvl1pPr>
              <a:lnSpc>
                <a:spcPct val="100000"/>
              </a:lnSpc>
              <a:defRPr sz="3000"/>
            </a:lvl1pPr>
          </a:lstStyle>
          <a:p>
            <a:r>
              <a:rPr lang="en-US"/>
              <a:t>Click to edit Master title style</a:t>
            </a:r>
          </a:p>
        </p:txBody>
      </p:sp>
      <p:sp>
        <p:nvSpPr>
          <p:cNvPr id="3" name="Content Placeholder 2"/>
          <p:cNvSpPr>
            <a:spLocks noGrp="1"/>
          </p:cNvSpPr>
          <p:nvPr>
            <p:ph idx="1"/>
          </p:nvPr>
        </p:nvSpPr>
        <p:spPr>
          <a:xfrm>
            <a:off x="628650" y="1556084"/>
            <a:ext cx="7886700" cy="46208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a:ea typeface="+mn-ea"/>
              </a:rPr>
              <a:pPr/>
              <a:t>9/4/2023</a:t>
            </a:fld>
            <a:endParaRPr lang="en-US">
              <a:ea typeface="+mn-ea"/>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ea typeface="+mn-ea"/>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a:ea typeface="+mn-ea"/>
              </a:rPr>
              <a:pPr/>
              <a:t>‹#›</a:t>
            </a:fld>
            <a:endParaRPr lang="en-US">
              <a:ea typeface="+mn-ea"/>
            </a:endParaRPr>
          </a:p>
        </p:txBody>
      </p:sp>
    </p:spTree>
    <p:extLst>
      <p:ext uri="{BB962C8B-B14F-4D97-AF65-F5344CB8AC3E}">
        <p14:creationId xmlns:p14="http://schemas.microsoft.com/office/powerpoint/2010/main" val="28853103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a:ea typeface="+mn-ea"/>
              </a:rPr>
              <a:pPr/>
              <a:t>9/4/2023</a:t>
            </a:fld>
            <a:endParaRPr lang="en-US">
              <a:ea typeface="+mn-ea"/>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ea typeface="+mn-ea"/>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a:ea typeface="+mn-ea"/>
              </a:rPr>
              <a:pPr/>
              <a:t>‹#›</a:t>
            </a:fld>
            <a:endParaRPr lang="en-US">
              <a:ea typeface="+mn-ea"/>
            </a:endParaRPr>
          </a:p>
        </p:txBody>
      </p:sp>
    </p:spTree>
    <p:extLst>
      <p:ext uri="{BB962C8B-B14F-4D97-AF65-F5344CB8AC3E}">
        <p14:creationId xmlns:p14="http://schemas.microsoft.com/office/powerpoint/2010/main" val="1185850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a:ea typeface="+mn-ea"/>
              </a:rPr>
              <a:pPr/>
              <a:t>9/4/2023</a:t>
            </a:fld>
            <a:endParaRPr lang="en-US">
              <a:ea typeface="+mn-ea"/>
            </a:endParaRPr>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ea typeface="+mn-ea"/>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a:ea typeface="+mn-ea"/>
              </a:rPr>
              <a:pPr/>
              <a:t>‹#›</a:t>
            </a:fld>
            <a:endParaRPr lang="en-US">
              <a:ea typeface="+mn-ea"/>
            </a:endParaRPr>
          </a:p>
        </p:txBody>
      </p:sp>
    </p:spTree>
    <p:extLst>
      <p:ext uri="{BB962C8B-B14F-4D97-AF65-F5344CB8AC3E}">
        <p14:creationId xmlns:p14="http://schemas.microsoft.com/office/powerpoint/2010/main" val="1849966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a:ea typeface="+mn-ea"/>
              </a:rPr>
              <a:pPr/>
              <a:t>9/4/2023</a:t>
            </a:fld>
            <a:endParaRPr lang="en-US">
              <a:ea typeface="+mn-ea"/>
            </a:endParaRPr>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endParaRPr lang="en-US">
              <a:ea typeface="+mn-ea"/>
            </a:endParaRPr>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a:ea typeface="+mn-ea"/>
              </a:rPr>
              <a:pPr/>
              <a:t>‹#›</a:t>
            </a:fld>
            <a:endParaRPr lang="en-US">
              <a:ea typeface="+mn-ea"/>
            </a:endParaRPr>
          </a:p>
        </p:txBody>
      </p:sp>
    </p:spTree>
    <p:extLst>
      <p:ext uri="{BB962C8B-B14F-4D97-AF65-F5344CB8AC3E}">
        <p14:creationId xmlns:p14="http://schemas.microsoft.com/office/powerpoint/2010/main" val="26892481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a:ea typeface="+mn-ea"/>
              </a:rPr>
              <a:pPr/>
              <a:t>9/4/2023</a:t>
            </a:fld>
            <a:endParaRPr lang="en-US">
              <a:ea typeface="+mn-ea"/>
            </a:endParaRPr>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endParaRPr lang="en-US">
              <a:ea typeface="+mn-ea"/>
            </a:endParaRPr>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a:ea typeface="+mn-ea"/>
              </a:rPr>
              <a:pPr/>
              <a:t>‹#›</a:t>
            </a:fld>
            <a:endParaRPr lang="en-US">
              <a:ea typeface="+mn-ea"/>
            </a:endParaRPr>
          </a:p>
        </p:txBody>
      </p:sp>
    </p:spTree>
    <p:extLst>
      <p:ext uri="{BB962C8B-B14F-4D97-AF65-F5344CB8AC3E}">
        <p14:creationId xmlns:p14="http://schemas.microsoft.com/office/powerpoint/2010/main" val="14694706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a:ea typeface="+mn-ea"/>
              </a:rPr>
              <a:pPr/>
              <a:t>9/4/2023</a:t>
            </a:fld>
            <a:endParaRPr lang="en-US">
              <a:ea typeface="+mn-ea"/>
            </a:endParaRPr>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endParaRPr lang="en-US">
              <a:ea typeface="+mn-ea"/>
            </a:endParaRPr>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a:ea typeface="+mn-ea"/>
              </a:rPr>
              <a:pPr/>
              <a:t>‹#›</a:t>
            </a:fld>
            <a:endParaRPr lang="en-US">
              <a:ea typeface="+mn-ea"/>
            </a:endParaRPr>
          </a:p>
        </p:txBody>
      </p:sp>
    </p:spTree>
    <p:extLst>
      <p:ext uri="{BB962C8B-B14F-4D97-AF65-F5344CB8AC3E}">
        <p14:creationId xmlns:p14="http://schemas.microsoft.com/office/powerpoint/2010/main" val="741643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a:ea typeface="+mn-ea"/>
              </a:rPr>
              <a:pPr/>
              <a:t>9/4/2023</a:t>
            </a:fld>
            <a:endParaRPr lang="en-US">
              <a:ea typeface="+mn-ea"/>
            </a:endParaRPr>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ea typeface="+mn-ea"/>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a:ea typeface="+mn-ea"/>
              </a:rPr>
              <a:pPr/>
              <a:t>‹#›</a:t>
            </a:fld>
            <a:endParaRPr lang="en-US">
              <a:ea typeface="+mn-ea"/>
            </a:endParaRPr>
          </a:p>
        </p:txBody>
      </p:sp>
    </p:spTree>
    <p:extLst>
      <p:ext uri="{BB962C8B-B14F-4D97-AF65-F5344CB8AC3E}">
        <p14:creationId xmlns:p14="http://schemas.microsoft.com/office/powerpoint/2010/main" val="2556682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a:ea typeface="+mn-ea"/>
              </a:rPr>
              <a:pPr/>
              <a:t>9/4/2023</a:t>
            </a:fld>
            <a:endParaRPr lang="en-US">
              <a:ea typeface="+mn-ea"/>
            </a:endParaRPr>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endParaRPr lang="en-US">
              <a:ea typeface="+mn-ea"/>
            </a:endParaRP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a:ea typeface="+mn-ea"/>
              </a:rPr>
              <a:pPr/>
              <a:t>‹#›</a:t>
            </a:fld>
            <a:endParaRPr lang="en-US">
              <a:ea typeface="+mn-ea"/>
            </a:endParaRPr>
          </a:p>
        </p:txBody>
      </p:sp>
    </p:spTree>
    <p:extLst>
      <p:ext uri="{BB962C8B-B14F-4D97-AF65-F5344CB8AC3E}">
        <p14:creationId xmlns:p14="http://schemas.microsoft.com/office/powerpoint/2010/main" val="214531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Option2">
  <p:cSld name="Title Slide Option2">
    <p:bg>
      <p:bgPr>
        <a:solidFill>
          <a:schemeClr val="accent6"/>
        </a:solidFill>
        <a:effectLst/>
      </p:bgPr>
    </p:bg>
    <p:spTree>
      <p:nvGrpSpPr>
        <p:cNvPr id="1" name="Shape 604"/>
        <p:cNvGrpSpPr/>
        <p:nvPr/>
      </p:nvGrpSpPr>
      <p:grpSpPr>
        <a:xfrm>
          <a:off x="0" y="0"/>
          <a:ext cx="0" cy="0"/>
          <a:chOff x="0" y="0"/>
          <a:chExt cx="0" cy="0"/>
        </a:xfrm>
      </p:grpSpPr>
      <p:sp>
        <p:nvSpPr>
          <p:cNvPr id="605" name="Google Shape;605;p108"/>
          <p:cNvSpPr txBox="1">
            <a:spLocks noGrp="1"/>
          </p:cNvSpPr>
          <p:nvPr>
            <p:ph type="ctrTitle"/>
          </p:nvPr>
        </p:nvSpPr>
        <p:spPr>
          <a:xfrm>
            <a:off x="447675" y="1681200"/>
            <a:ext cx="3733800" cy="2063400"/>
          </a:xfrm>
          <a:prstGeom prst="rect">
            <a:avLst/>
          </a:prstGeom>
          <a:noFill/>
          <a:ln>
            <a:noFill/>
          </a:ln>
        </p:spPr>
        <p:txBody>
          <a:bodyPr spcFirstLastPara="1" wrap="square" lIns="91425" tIns="91425" rIns="91425" bIns="91425" anchor="t" anchorCtr="0"/>
          <a:lstStyle>
            <a:lvl1pPr marL="0" marR="0" lvl="0" indent="0" algn="l" rtl="0">
              <a:lnSpc>
                <a:spcPct val="116666"/>
              </a:lnSpc>
              <a:spcBef>
                <a:spcPts val="0"/>
              </a:spcBef>
              <a:spcAft>
                <a:spcPts val="0"/>
              </a:spcAft>
              <a:buClr>
                <a:schemeClr val="dk2"/>
              </a:buClr>
              <a:buSzPts val="1400"/>
              <a:buFont typeface="Times New Roman"/>
              <a:buNone/>
              <a:defRPr sz="3600" b="1" i="0" u="none" strike="noStrike" cap="none">
                <a:solidFill>
                  <a:schemeClr val="dk2"/>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06" name="Google Shape;606;p108"/>
          <p:cNvSpPr txBox="1">
            <a:spLocks noGrp="1"/>
          </p:cNvSpPr>
          <p:nvPr>
            <p:ph type="subTitle" idx="1"/>
          </p:nvPr>
        </p:nvSpPr>
        <p:spPr>
          <a:xfrm>
            <a:off x="446400" y="4057200"/>
            <a:ext cx="3444000" cy="1130700"/>
          </a:xfrm>
          <a:prstGeom prst="rect">
            <a:avLst/>
          </a:prstGeom>
          <a:noFill/>
          <a:ln>
            <a:noFill/>
          </a:ln>
        </p:spPr>
        <p:txBody>
          <a:bodyPr spcFirstLastPara="1" wrap="square" lIns="91425" tIns="91425" rIns="91425" bIns="91425" anchor="t" anchorCtr="0"/>
          <a:lstStyle>
            <a:lvl1pPr marL="0" marR="0" lvl="0" indent="0" algn="l" rtl="0">
              <a:lnSpc>
                <a:spcPct val="133333"/>
              </a:lnSpc>
              <a:spcBef>
                <a:spcPts val="0"/>
              </a:spcBef>
              <a:spcAft>
                <a:spcPts val="0"/>
              </a:spcAft>
              <a:buClr>
                <a:schemeClr val="dk2"/>
              </a:buClr>
              <a:buSzPts val="1600"/>
              <a:buFont typeface="Arial"/>
              <a:buNone/>
              <a:defRPr sz="1800" b="0" i="0" u="none" strike="noStrike" cap="none">
                <a:solidFill>
                  <a:schemeClr val="dk2"/>
                </a:solidFill>
                <a:latin typeface="Arial"/>
                <a:ea typeface="Arial"/>
                <a:cs typeface="Arial"/>
                <a:sym typeface="Arial"/>
              </a:defRPr>
            </a:lvl1pPr>
            <a:lvl2pPr marL="457200" marR="0" lvl="1" indent="0" algn="ctr" rtl="0">
              <a:lnSpc>
                <a:spcPct val="118750"/>
              </a:lnSpc>
              <a:spcBef>
                <a:spcPts val="0"/>
              </a:spcBef>
              <a:spcAft>
                <a:spcPts val="0"/>
              </a:spcAft>
              <a:buClr>
                <a:schemeClr val="lt2"/>
              </a:buClr>
              <a:buSzPts val="1400"/>
              <a:buFont typeface="Arial"/>
              <a:buNone/>
              <a:defRPr sz="1600" b="0" i="0" u="none" strike="noStrike" cap="none">
                <a:solidFill>
                  <a:srgbClr val="88AABF"/>
                </a:solidFill>
                <a:latin typeface="Arial"/>
                <a:ea typeface="Arial"/>
                <a:cs typeface="Arial"/>
                <a:sym typeface="Arial"/>
              </a:defRPr>
            </a:lvl2pPr>
            <a:lvl3pPr marL="914400" marR="0" lvl="2" indent="0" algn="ctr" rtl="0">
              <a:lnSpc>
                <a:spcPct val="118750"/>
              </a:lnSpc>
              <a:spcBef>
                <a:spcPts val="0"/>
              </a:spcBef>
              <a:spcAft>
                <a:spcPts val="0"/>
              </a:spcAft>
              <a:buClr>
                <a:schemeClr val="accent4"/>
              </a:buClr>
              <a:buSzPts val="1400"/>
              <a:buFont typeface="Arial"/>
              <a:buNone/>
              <a:defRPr sz="1600" b="0" i="0" u="none" strike="noStrike" cap="none">
                <a:solidFill>
                  <a:srgbClr val="88AABF"/>
                </a:solidFill>
                <a:latin typeface="Arial"/>
                <a:ea typeface="Arial"/>
                <a:cs typeface="Arial"/>
                <a:sym typeface="Arial"/>
              </a:defRPr>
            </a:lvl3pPr>
            <a:lvl4pPr marL="1371600" marR="0" lvl="3" indent="0" algn="ctr" rtl="0">
              <a:lnSpc>
                <a:spcPct val="125000"/>
              </a:lnSpc>
              <a:spcBef>
                <a:spcPts val="0"/>
              </a:spcBef>
              <a:spcAft>
                <a:spcPts val="0"/>
              </a:spcAft>
              <a:buClr>
                <a:schemeClr val="dk1"/>
              </a:buClr>
              <a:buSzPts val="1200"/>
              <a:buFont typeface="Arial"/>
              <a:buNone/>
              <a:defRPr sz="1200" b="0" i="0" u="none" strike="noStrike" cap="none">
                <a:solidFill>
                  <a:srgbClr val="88AABF"/>
                </a:solidFill>
                <a:latin typeface="Arial"/>
                <a:ea typeface="Arial"/>
                <a:cs typeface="Arial"/>
                <a:sym typeface="Arial"/>
              </a:defRPr>
            </a:lvl4pPr>
            <a:lvl5pPr marL="1828800" marR="0" lvl="4" indent="0" algn="ctr" rtl="0">
              <a:lnSpc>
                <a:spcPct val="100000"/>
              </a:lnSpc>
              <a:spcBef>
                <a:spcPts val="850"/>
              </a:spcBef>
              <a:spcAft>
                <a:spcPts val="0"/>
              </a:spcAft>
              <a:buClr>
                <a:srgbClr val="88AABF"/>
              </a:buClr>
              <a:buSzPts val="1400"/>
              <a:buFont typeface="Arial"/>
              <a:buNone/>
              <a:defRPr sz="1800" b="0" i="0" u="none" strike="noStrike" cap="none">
                <a:solidFill>
                  <a:srgbClr val="88AABF"/>
                </a:solidFill>
                <a:latin typeface="Arial"/>
                <a:ea typeface="Arial"/>
                <a:cs typeface="Arial"/>
                <a:sym typeface="Arial"/>
              </a:defRPr>
            </a:lvl5pPr>
            <a:lvl6pPr marL="2286000" marR="0" lvl="5"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6pPr>
            <a:lvl7pPr marL="2743200" marR="0" lvl="6"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7pPr>
            <a:lvl8pPr marL="3200400" marR="0" lvl="7"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8pPr>
            <a:lvl9pPr marL="3657600" marR="0" lvl="8"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9pPr>
          </a:lstStyle>
          <a:p>
            <a:endParaRPr/>
          </a:p>
        </p:txBody>
      </p:sp>
      <p:sp>
        <p:nvSpPr>
          <p:cNvPr id="607" name="Google Shape;607;p108"/>
          <p:cNvSpPr txBox="1">
            <a:spLocks noGrp="1"/>
          </p:cNvSpPr>
          <p:nvPr>
            <p:ph type="body" idx="2"/>
          </p:nvPr>
        </p:nvSpPr>
        <p:spPr>
          <a:xfrm>
            <a:off x="444522" y="6265862"/>
            <a:ext cx="3965700" cy="285900"/>
          </a:xfrm>
          <a:prstGeom prst="rect">
            <a:avLst/>
          </a:prstGeom>
          <a:noFill/>
          <a:ln>
            <a:noFill/>
          </a:ln>
        </p:spPr>
        <p:txBody>
          <a:bodyPr spcFirstLastPara="1" wrap="square" lIns="91425" tIns="91425" rIns="91425" bIns="91425" anchor="t" anchorCtr="0"/>
          <a:lstStyle>
            <a:lvl1pPr marL="457200" marR="0" lvl="0" indent="-342900" algn="l" rtl="0">
              <a:lnSpc>
                <a:spcPct val="122222"/>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08" name="Google Shape;608;p108"/>
          <p:cNvSpPr>
            <a:spLocks noGrp="1"/>
          </p:cNvSpPr>
          <p:nvPr>
            <p:ph type="pic" idx="3"/>
          </p:nvPr>
        </p:nvSpPr>
        <p:spPr>
          <a:xfrm>
            <a:off x="4581523" y="0"/>
            <a:ext cx="4562400" cy="68580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72727"/>
              </a:lnSpc>
              <a:spcBef>
                <a:spcPts val="0"/>
              </a:spcBef>
              <a:spcAft>
                <a:spcPts val="0"/>
              </a:spcAft>
              <a:buClr>
                <a:schemeClr val="lt2"/>
              </a:buClr>
              <a:buSzPts val="1400"/>
              <a:buFont typeface="Arial"/>
              <a:buNone/>
              <a:defRPr sz="11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09" name="Google Shape;609;p108"/>
          <p:cNvPicPr preferRelativeResize="0"/>
          <p:nvPr/>
        </p:nvPicPr>
        <p:blipFill rotWithShape="1">
          <a:blip r:embed="rId2">
            <a:alphaModFix/>
          </a:blip>
          <a:srcRect/>
          <a:stretch/>
        </p:blipFill>
        <p:spPr>
          <a:xfrm>
            <a:off x="460375" y="409107"/>
            <a:ext cx="1144799" cy="81061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a:ea typeface="+mn-ea"/>
              </a:rPr>
              <a:pPr/>
              <a:t>9/4/2023</a:t>
            </a:fld>
            <a:endParaRPr lang="en-US">
              <a:ea typeface="+mn-ea"/>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ea typeface="+mn-ea"/>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a:ea typeface="+mn-ea"/>
              </a:rPr>
              <a:pPr/>
              <a:t>‹#›</a:t>
            </a:fld>
            <a:endParaRPr lang="en-US">
              <a:ea typeface="+mn-ea"/>
            </a:endParaRPr>
          </a:p>
        </p:txBody>
      </p:sp>
    </p:spTree>
    <p:extLst>
      <p:ext uri="{BB962C8B-B14F-4D97-AF65-F5344CB8AC3E}">
        <p14:creationId xmlns:p14="http://schemas.microsoft.com/office/powerpoint/2010/main" val="3621530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1C6B326F-5461-4001-A652-4960AC21BD1E}" type="datetimeFigureOut">
              <a:rPr lang="en-US">
                <a:ea typeface="+mn-ea"/>
              </a:rPr>
              <a:pPr/>
              <a:t>9/4/2023</a:t>
            </a:fld>
            <a:endParaRPr lang="en-US">
              <a:ea typeface="+mn-ea"/>
            </a:endParaRPr>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endParaRPr lang="en-US">
              <a:ea typeface="+mn-ea"/>
            </a:endParaRP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4208F0A6-F03B-4E4F-A7A7-2C39646D7E54}" type="slidenum">
              <a:rPr lang="en-US">
                <a:ea typeface="+mn-ea"/>
              </a:rPr>
              <a:pPr/>
              <a:t>‹#›</a:t>
            </a:fld>
            <a:endParaRPr lang="en-US">
              <a:ea typeface="+mn-ea"/>
            </a:endParaRPr>
          </a:p>
        </p:txBody>
      </p:sp>
    </p:spTree>
    <p:extLst>
      <p:ext uri="{BB962C8B-B14F-4D97-AF65-F5344CB8AC3E}">
        <p14:creationId xmlns:p14="http://schemas.microsoft.com/office/powerpoint/2010/main" val="21815750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735" y="5497513"/>
            <a:ext cx="1160859"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7410849-7EC9-46FE-8DED-8D2C5CC835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 t="480" r="1600" b="480"/>
          <a:stretch/>
        </p:blipFill>
        <p:spPr>
          <a:xfrm>
            <a:off x="1476091" y="0"/>
            <a:ext cx="7667909" cy="6858000"/>
          </a:xfrm>
          <a:prstGeom prst="rect">
            <a:avLst/>
          </a:prstGeom>
        </p:spPr>
      </p:pic>
      <p:sp>
        <p:nvSpPr>
          <p:cNvPr id="2" name="Title 1"/>
          <p:cNvSpPr>
            <a:spLocks noGrp="1"/>
          </p:cNvSpPr>
          <p:nvPr>
            <p:ph type="title"/>
          </p:nvPr>
        </p:nvSpPr>
        <p:spPr>
          <a:xfrm>
            <a:off x="763440" y="586287"/>
            <a:ext cx="3136763" cy="2369187"/>
          </a:xfrm>
          <a:prstGeom prst="rect">
            <a:avLst/>
          </a:prstGeom>
          <a:solidFill>
            <a:schemeClr val="bg1"/>
          </a:solidFill>
        </p:spPr>
        <p:txBody>
          <a:bodyPr lIns="273600" tIns="180000"/>
          <a:lstStyle/>
          <a:p>
            <a:r>
              <a:rPr lang="en-US"/>
              <a:t>Click to edit Master title style</a:t>
            </a:r>
          </a:p>
        </p:txBody>
      </p:sp>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740664" y="566928"/>
            <a:ext cx="0" cy="367665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Subtitle 2"/>
          <p:cNvSpPr>
            <a:spLocks noGrp="1"/>
          </p:cNvSpPr>
          <p:nvPr>
            <p:ph type="subTitle" idx="1"/>
          </p:nvPr>
        </p:nvSpPr>
        <p:spPr>
          <a:xfrm>
            <a:off x="763463" y="2955474"/>
            <a:ext cx="3135641" cy="1253935"/>
          </a:xfrm>
          <a:prstGeom prst="rect">
            <a:avLst/>
          </a:prstGeom>
          <a:solidFill>
            <a:schemeClr val="bg1"/>
          </a:solidFill>
        </p:spPr>
        <p:txBody>
          <a:bodyPr lIns="273600"/>
          <a:lstStyle>
            <a:lvl1pPr marL="0" indent="0" algn="l">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6956822" y="6488114"/>
            <a:ext cx="2057400" cy="365125"/>
          </a:xfrm>
        </p:spPr>
        <p:txBody>
          <a:bodyPr/>
          <a:lstStyle>
            <a:lvl1pPr>
              <a:defRPr>
                <a:solidFill>
                  <a:schemeClr val="bg1"/>
                </a:solidFill>
              </a:defRPr>
            </a:lvl1pPr>
          </a:lstStyle>
          <a:p>
            <a:pPr>
              <a:defRPr/>
            </a:pPr>
            <a:fld id="{3A223C01-11D7-E049-8252-D38AEC7B21E1}" type="slidenum">
              <a:rPr lang="en-US" smtClean="0"/>
              <a:pPr>
                <a:defRPr/>
              </a:pPr>
              <a:t>‹#›</a:t>
            </a:fld>
            <a:endParaRPr lang="en-US"/>
          </a:p>
        </p:txBody>
      </p:sp>
    </p:spTree>
    <p:extLst>
      <p:ext uri="{BB962C8B-B14F-4D97-AF65-F5344CB8AC3E}">
        <p14:creationId xmlns:p14="http://schemas.microsoft.com/office/powerpoint/2010/main" val="40752189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08760E-2A64-6C42-8F96-E7682515D21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4"/>
          <a:stretch/>
        </p:blipFill>
        <p:spPr>
          <a:xfrm>
            <a:off x="1428750" y="0"/>
            <a:ext cx="7715250" cy="6858000"/>
          </a:xfrm>
          <a:prstGeom prst="rect">
            <a:avLst/>
          </a:prstGeom>
        </p:spPr>
      </p:pic>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0735" y="5497513"/>
            <a:ext cx="1160859"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741760" y="565150"/>
            <a:ext cx="0" cy="367665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9702" y="577851"/>
            <a:ext cx="3135639" cy="2377623"/>
          </a:xfrm>
          <a:prstGeom prst="rect">
            <a:avLst/>
          </a:prstGeom>
          <a:solidFill>
            <a:schemeClr val="bg1"/>
          </a:solidFill>
        </p:spPr>
        <p:txBody>
          <a:bodyPr lIns="273600" tIns="180000" bIns="46800"/>
          <a:lstStyle/>
          <a:p>
            <a:r>
              <a:rPr lang="en-US"/>
              <a:t>Click to edit Master title style</a:t>
            </a:r>
          </a:p>
        </p:txBody>
      </p:sp>
      <p:sp>
        <p:nvSpPr>
          <p:cNvPr id="16" name="Subtitle 2"/>
          <p:cNvSpPr>
            <a:spLocks noGrp="1"/>
          </p:cNvSpPr>
          <p:nvPr>
            <p:ph type="subTitle" idx="1"/>
          </p:nvPr>
        </p:nvSpPr>
        <p:spPr>
          <a:xfrm>
            <a:off x="769702" y="2955474"/>
            <a:ext cx="3135640" cy="1246547"/>
          </a:xfrm>
          <a:prstGeom prst="rect">
            <a:avLst/>
          </a:prstGeom>
          <a:solidFill>
            <a:schemeClr val="bg1"/>
          </a:solidFill>
        </p:spPr>
        <p:txBody>
          <a:bodyPr lIns="273600"/>
          <a:lstStyle>
            <a:lvl1pPr marL="0" indent="0" algn="l">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6956822" y="6488114"/>
            <a:ext cx="20574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30564825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EW Title Slide 1.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E5570E7-1A1D-4113-8CB6-4C73458688FA}"/>
              </a:ext>
            </a:extLst>
          </p:cNvPr>
          <p:cNvSpPr>
            <a:spLocks noGrp="1"/>
          </p:cNvSpPr>
          <p:nvPr>
            <p:ph type="pic" sz="quarter" idx="11" hasCustomPrompt="1"/>
          </p:nvPr>
        </p:nvSpPr>
        <p:spPr>
          <a:xfrm>
            <a:off x="1704975" y="0"/>
            <a:ext cx="7439024" cy="6853238"/>
          </a:xfrm>
          <a:prstGeom prst="rect">
            <a:avLst/>
          </a:prstGeom>
          <a:solidFill>
            <a:srgbClr val="A3ACAC"/>
          </a:solidFill>
        </p:spPr>
        <p:txBody>
          <a:bodyPr anchor="ctr"/>
          <a:lstStyle>
            <a:lvl1pPr marL="0" indent="0" algn="ctr">
              <a:buNone/>
              <a:defRPr/>
            </a:lvl1pPr>
          </a:lstStyle>
          <a:p>
            <a:r>
              <a:rPr lang="en-US"/>
              <a:t>Click to insert picture </a:t>
            </a:r>
          </a:p>
        </p:txBody>
      </p:sp>
      <p:sp>
        <p:nvSpPr>
          <p:cNvPr id="2" name="Title 1"/>
          <p:cNvSpPr>
            <a:spLocks noGrp="1"/>
          </p:cNvSpPr>
          <p:nvPr>
            <p:ph type="title"/>
          </p:nvPr>
        </p:nvSpPr>
        <p:spPr>
          <a:xfrm>
            <a:off x="766462" y="576943"/>
            <a:ext cx="3045912" cy="2389778"/>
          </a:xfrm>
          <a:prstGeom prst="rect">
            <a:avLst/>
          </a:prstGeom>
          <a:solidFill>
            <a:schemeClr val="bg1"/>
          </a:solidFill>
        </p:spPr>
        <p:txBody>
          <a:bodyPr lIns="273600" tIns="180000"/>
          <a:lstStyle/>
          <a:p>
            <a:r>
              <a:rPr lang="en-US"/>
              <a:t>Click to edit Master title style</a:t>
            </a:r>
          </a:p>
        </p:txBody>
      </p:sp>
      <p:sp>
        <p:nvSpPr>
          <p:cNvPr id="16" name="Subtitle 2"/>
          <p:cNvSpPr>
            <a:spLocks noGrp="1"/>
          </p:cNvSpPr>
          <p:nvPr>
            <p:ph type="subTitle" idx="1"/>
          </p:nvPr>
        </p:nvSpPr>
        <p:spPr>
          <a:xfrm>
            <a:off x="766462" y="2966722"/>
            <a:ext cx="3043864" cy="1275079"/>
          </a:xfrm>
          <a:prstGeom prst="rect">
            <a:avLst/>
          </a:prstGeom>
          <a:solidFill>
            <a:schemeClr val="bg1"/>
          </a:solidFill>
        </p:spPr>
        <p:txBody>
          <a:bodyPr lIns="273600"/>
          <a:lstStyle>
            <a:lvl1pPr marL="0" indent="0" algn="l">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7" name="Picture 6">
            <a:extLst>
              <a:ext uri="{FF2B5EF4-FFF2-40B4-BE49-F238E27FC236}">
                <a16:creationId xmlns:a16="http://schemas.microsoft.com/office/drawing/2014/main" id="{3AB65259-F1A0-2A4F-B433-2D30793D5186}"/>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735" y="5497513"/>
            <a:ext cx="1160859"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965932B0-A39E-F54F-8DD4-F827A2104A80}"/>
              </a:ext>
              <a:ext uri="{C183D7F6-B498-43B3-948B-1728B52AA6E4}">
                <adec:decorative xmlns:adec="http://schemas.microsoft.com/office/drawing/2017/decorative" val="1"/>
              </a:ext>
            </a:extLst>
          </p:cNvPr>
          <p:cNvCxnSpPr>
            <a:cxnSpLocks/>
          </p:cNvCxnSpPr>
          <p:nvPr/>
        </p:nvCxnSpPr>
        <p:spPr>
          <a:xfrm>
            <a:off x="741760" y="565150"/>
            <a:ext cx="0" cy="3676650"/>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624DE9C-5609-3C40-8934-CCB095F5310D}"/>
              </a:ext>
            </a:extLst>
          </p:cNvPr>
          <p:cNvSpPr>
            <a:spLocks noGrp="1"/>
          </p:cNvSpPr>
          <p:nvPr>
            <p:ph type="sldNum" sz="quarter" idx="10"/>
          </p:nvPr>
        </p:nvSpPr>
        <p:spPr>
          <a:xfrm>
            <a:off x="6956822" y="6488114"/>
            <a:ext cx="2057400" cy="365125"/>
          </a:xfrm>
        </p:spPr>
        <p:txBody>
          <a:bodyPr/>
          <a:lstStyle>
            <a:lvl1pPr>
              <a:defRPr/>
            </a:lvl1pPr>
          </a:lstStyle>
          <a:p>
            <a:pPr>
              <a:defRPr/>
            </a:pPr>
            <a:fld id="{3A223C01-11D7-E049-8252-D38AEC7B21E1}" type="slidenum">
              <a:rPr lang="en-US"/>
              <a:pPr>
                <a:defRPr/>
              </a:pPr>
              <a:t>‹#›</a:t>
            </a:fld>
            <a:endParaRPr lang="en-US"/>
          </a:p>
        </p:txBody>
      </p:sp>
    </p:spTree>
    <p:extLst>
      <p:ext uri="{BB962C8B-B14F-4D97-AF65-F5344CB8AC3E}">
        <p14:creationId xmlns:p14="http://schemas.microsoft.com/office/powerpoint/2010/main" val="26787754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6BB36-3C99-C34C-B289-33A3A2B0EC2A}"/>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94"/>
          <a:stretch/>
        </p:blipFill>
        <p:spPr>
          <a:xfrm>
            <a:off x="1424440" y="0"/>
            <a:ext cx="7715250" cy="6858000"/>
          </a:xfrm>
          <a:prstGeom prst="rect">
            <a:avLst/>
          </a:prstGeom>
        </p:spPr>
      </p:pic>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1" y="2244726"/>
            <a:ext cx="3031331" cy="4613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75" y="239714"/>
            <a:ext cx="116086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325041"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ctrTitle"/>
          </p:nvPr>
        </p:nvSpPr>
        <p:spPr>
          <a:xfrm>
            <a:off x="349192" y="1695450"/>
            <a:ext cx="3162435" cy="3359876"/>
          </a:xfrm>
          <a:prstGeom prst="rect">
            <a:avLst/>
          </a:prstGeom>
          <a:solidFill>
            <a:schemeClr val="bg1"/>
          </a:solidFill>
        </p:spPr>
        <p:txBody>
          <a:bodyPr lIns="273600" tIns="180000" rIns="91440" bIns="46800" anchor="t" anchorCtr="0"/>
          <a:lstStyle>
            <a:lvl1pPr algn="l">
              <a:defRPr sz="3375">
                <a:solidFill>
                  <a:schemeClr val="tx1"/>
                </a:solidFill>
              </a:defRPr>
            </a:lvl1pPr>
          </a:lstStyle>
          <a:p>
            <a:r>
              <a:rPr lang="en-US"/>
              <a:t>Click to edit Master title style</a:t>
            </a:r>
          </a:p>
        </p:txBody>
      </p:sp>
      <p:sp>
        <p:nvSpPr>
          <p:cNvPr id="13" name="Subtitle 2"/>
          <p:cNvSpPr>
            <a:spLocks noGrp="1"/>
          </p:cNvSpPr>
          <p:nvPr>
            <p:ph type="subTitle" idx="1"/>
          </p:nvPr>
        </p:nvSpPr>
        <p:spPr>
          <a:xfrm>
            <a:off x="349193" y="5055327"/>
            <a:ext cx="3162435" cy="1234349"/>
          </a:xfrm>
          <a:prstGeom prst="rect">
            <a:avLst/>
          </a:prstGeom>
          <a:solidFill>
            <a:schemeClr val="bg1"/>
          </a:solidFill>
        </p:spPr>
        <p:txBody>
          <a:bodyPr lIns="273600"/>
          <a:lstStyle>
            <a:lvl1pPr marL="0" indent="0" algn="l">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21871265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EW Title slide 2.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D34DD50-A150-F346-8CA6-DC3DFA468690}"/>
              </a:ext>
              <a:ext uri="{C183D7F6-B498-43B3-948B-1728B52AA6E4}">
                <adec:decorative xmlns:adec="http://schemas.microsoft.com/office/drawing/2017/decorative" val="1"/>
              </a:ext>
            </a:extLst>
          </p:cNvPr>
          <p:cNvSpPr/>
          <p:nvPr/>
        </p:nvSpPr>
        <p:spPr>
          <a:xfrm>
            <a:off x="1" y="2244726"/>
            <a:ext cx="3031331" cy="46132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Picture Placeholder 4">
            <a:extLst>
              <a:ext uri="{FF2B5EF4-FFF2-40B4-BE49-F238E27FC236}">
                <a16:creationId xmlns:a16="http://schemas.microsoft.com/office/drawing/2014/main" id="{9A1F898B-FAE9-4D86-960F-90B653B5180B}"/>
              </a:ext>
            </a:extLst>
          </p:cNvPr>
          <p:cNvSpPr>
            <a:spLocks noGrp="1"/>
          </p:cNvSpPr>
          <p:nvPr>
            <p:ph type="pic" sz="quarter" idx="11" hasCustomPrompt="1"/>
          </p:nvPr>
        </p:nvSpPr>
        <p:spPr>
          <a:xfrm>
            <a:off x="1663303" y="0"/>
            <a:ext cx="7480697" cy="6858000"/>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2" name="Title 1"/>
          <p:cNvSpPr>
            <a:spLocks noGrp="1"/>
          </p:cNvSpPr>
          <p:nvPr>
            <p:ph type="ctrTitle"/>
          </p:nvPr>
        </p:nvSpPr>
        <p:spPr>
          <a:xfrm>
            <a:off x="351236" y="1695451"/>
            <a:ext cx="2866644" cy="3518807"/>
          </a:xfrm>
          <a:prstGeom prst="rect">
            <a:avLst/>
          </a:prstGeom>
          <a:solidFill>
            <a:schemeClr val="bg1"/>
          </a:solidFill>
        </p:spPr>
        <p:txBody>
          <a:bodyPr lIns="273600" tIns="180000" bIns="46800" anchor="t" anchorCtr="0"/>
          <a:lstStyle>
            <a:lvl1pPr algn="l">
              <a:defRPr sz="3375">
                <a:solidFill>
                  <a:schemeClr val="tx1"/>
                </a:solidFill>
              </a:defRPr>
            </a:lvl1pPr>
          </a:lstStyle>
          <a:p>
            <a:r>
              <a:rPr lang="en-US"/>
              <a:t>Click to edit Master title style</a:t>
            </a:r>
          </a:p>
        </p:txBody>
      </p:sp>
      <p:sp>
        <p:nvSpPr>
          <p:cNvPr id="13" name="Subtitle 2"/>
          <p:cNvSpPr>
            <a:spLocks noGrp="1"/>
          </p:cNvSpPr>
          <p:nvPr>
            <p:ph type="subTitle" idx="1"/>
          </p:nvPr>
        </p:nvSpPr>
        <p:spPr>
          <a:xfrm>
            <a:off x="351236" y="5075400"/>
            <a:ext cx="2866644" cy="1204718"/>
          </a:xfrm>
          <a:prstGeom prst="rect">
            <a:avLst/>
          </a:prstGeom>
          <a:solidFill>
            <a:schemeClr val="bg1"/>
          </a:solidFill>
        </p:spPr>
        <p:txBody>
          <a:bodyPr lIns="273600" tIns="182880"/>
          <a:lstStyle>
            <a:lvl1pPr marL="0" indent="0" algn="l">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pic>
        <p:nvPicPr>
          <p:cNvPr id="6" name="Picture 4">
            <a:extLst>
              <a:ext uri="{FF2B5EF4-FFF2-40B4-BE49-F238E27FC236}">
                <a16:creationId xmlns:a16="http://schemas.microsoft.com/office/drawing/2014/main" id="{E2D351A7-A44D-7745-8C4C-03503B3DB031}"/>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2875" y="239714"/>
            <a:ext cx="116086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E17D1088-45D1-4D4A-9A89-7D61BA508D4A}"/>
              </a:ext>
              <a:ext uri="{C183D7F6-B498-43B3-948B-1728B52AA6E4}">
                <adec:decorative xmlns:adec="http://schemas.microsoft.com/office/drawing/2017/decorative" val="1"/>
              </a:ext>
            </a:extLst>
          </p:cNvPr>
          <p:cNvCxnSpPr>
            <a:cxnSpLocks/>
          </p:cNvCxnSpPr>
          <p:nvPr/>
        </p:nvCxnSpPr>
        <p:spPr>
          <a:xfrm>
            <a:off x="325041" y="1695450"/>
            <a:ext cx="0" cy="460216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F0BB4A60-29F7-3D4E-A51D-D6FF11ABE4BF}"/>
              </a:ext>
            </a:extLst>
          </p:cNvPr>
          <p:cNvSpPr>
            <a:spLocks noGrp="1"/>
          </p:cNvSpPr>
          <p:nvPr>
            <p:ph type="sldNum" sz="quarter" idx="10"/>
          </p:nvPr>
        </p:nvSpPr>
        <p:spPr/>
        <p:txBody>
          <a:bodyPr/>
          <a:lstStyle>
            <a:lvl1pPr>
              <a:defRPr>
                <a:solidFill>
                  <a:schemeClr val="bg1"/>
                </a:solidFill>
              </a:defRPr>
            </a:lvl1pPr>
          </a:lstStyle>
          <a:p>
            <a:pPr>
              <a:defRPr/>
            </a:pPr>
            <a:fld id="{6D3964CD-E85C-F247-89D1-B35C7FB7DD23}" type="slidenum">
              <a:rPr lang="en-US"/>
              <a:pPr>
                <a:defRPr/>
              </a:pPr>
              <a:t>‹#›</a:t>
            </a:fld>
            <a:endParaRPr lang="en-US"/>
          </a:p>
        </p:txBody>
      </p:sp>
    </p:spTree>
    <p:extLst>
      <p:ext uri="{BB962C8B-B14F-4D97-AF65-F5344CB8AC3E}">
        <p14:creationId xmlns:p14="http://schemas.microsoft.com/office/powerpoint/2010/main" val="953987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A9EBCB-A696-8548-86C6-E4F061F88AD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494964" y="0"/>
            <a:ext cx="7649033" cy="6858000"/>
          </a:xfrm>
          <a:prstGeom prst="rect">
            <a:avLst/>
          </a:prstGeom>
        </p:spPr>
      </p:pic>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560785" y="2225675"/>
            <a:ext cx="0" cy="4021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585860" y="2225675"/>
            <a:ext cx="3276527" cy="2607582"/>
          </a:xfrm>
          <a:prstGeom prst="rect">
            <a:avLst/>
          </a:prstGeom>
          <a:solidFill>
            <a:schemeClr val="bg1"/>
          </a:solidFill>
        </p:spPr>
        <p:txBody>
          <a:bodyPr lIns="273600" tIns="180000" rIns="91440" bIns="46800"/>
          <a:lstStyle/>
          <a:p>
            <a:r>
              <a:rPr lang="en-US"/>
              <a:t>Click to edit Master title style</a:t>
            </a:r>
          </a:p>
        </p:txBody>
      </p:sp>
      <p:sp>
        <p:nvSpPr>
          <p:cNvPr id="14" name="Subtitle 2"/>
          <p:cNvSpPr>
            <a:spLocks noGrp="1"/>
          </p:cNvSpPr>
          <p:nvPr>
            <p:ph type="subTitle" idx="1"/>
          </p:nvPr>
        </p:nvSpPr>
        <p:spPr>
          <a:xfrm>
            <a:off x="585860" y="4702289"/>
            <a:ext cx="3276527" cy="1544525"/>
          </a:xfrm>
          <a:prstGeom prst="rect">
            <a:avLst/>
          </a:prstGeom>
          <a:solidFill>
            <a:schemeClr val="bg1"/>
          </a:solidFill>
        </p:spPr>
        <p:txBody>
          <a:bodyPr lIns="273600" anchor="t"/>
          <a:lstStyle>
            <a:lvl1pPr marL="0" indent="0" algn="l">
              <a:buNone/>
              <a:defRPr sz="135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0" name="Picture 4">
            <a:extLst>
              <a:ext uri="{FF2B5EF4-FFF2-40B4-BE49-F238E27FC236}">
                <a16:creationId xmlns:a16="http://schemas.microsoft.com/office/drawing/2014/main" id="{41C34609-7271-CF4F-81B7-1D33031D91B7}"/>
              </a:ext>
              <a:ext uri="{C183D7F6-B498-43B3-948B-1728B52AA6E4}">
                <adec:decorative xmlns:adec="http://schemas.microsoft.com/office/drawing/2017/decorative" val="1"/>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42875" y="239714"/>
            <a:ext cx="116086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48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ew Title slide 3.1">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91430FE-6CC8-9F4B-8A9D-85A24F74470B}"/>
              </a:ext>
              <a:ext uri="{C183D7F6-B498-43B3-948B-1728B52AA6E4}">
                <adec:decorative xmlns:adec="http://schemas.microsoft.com/office/drawing/2017/decorative" val="1"/>
              </a:ext>
            </a:extLst>
          </p:cNvPr>
          <p:cNvCxnSpPr>
            <a:cxnSpLocks/>
          </p:cNvCxnSpPr>
          <p:nvPr/>
        </p:nvCxnSpPr>
        <p:spPr>
          <a:xfrm>
            <a:off x="560785" y="2225675"/>
            <a:ext cx="0" cy="4021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6218FE5E-0AD1-430C-938B-9C9520E7186C}"/>
              </a:ext>
            </a:extLst>
          </p:cNvPr>
          <p:cNvSpPr>
            <a:spLocks noGrp="1"/>
          </p:cNvSpPr>
          <p:nvPr>
            <p:ph type="pic" sz="quarter" idx="11" hasCustomPrompt="1"/>
          </p:nvPr>
        </p:nvSpPr>
        <p:spPr>
          <a:xfrm>
            <a:off x="1494963" y="0"/>
            <a:ext cx="7637196" cy="6839712"/>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3" name="Title 1"/>
          <p:cNvSpPr>
            <a:spLocks noGrp="1"/>
          </p:cNvSpPr>
          <p:nvPr>
            <p:ph type="title" hasCustomPrompt="1"/>
          </p:nvPr>
        </p:nvSpPr>
        <p:spPr>
          <a:xfrm>
            <a:off x="585862" y="2225675"/>
            <a:ext cx="3276527" cy="2542268"/>
          </a:xfrm>
          <a:prstGeom prst="rect">
            <a:avLst/>
          </a:prstGeom>
          <a:solidFill>
            <a:schemeClr val="bg1"/>
          </a:solidFill>
        </p:spPr>
        <p:txBody>
          <a:bodyPr lIns="274320" tIns="180000" rIns="91440"/>
          <a:lstStyle>
            <a:lvl1pPr>
              <a:defRPr/>
            </a:lvl1pPr>
          </a:lstStyle>
          <a:p>
            <a:r>
              <a:rPr lang="en-US"/>
              <a:t>Click to add title</a:t>
            </a:r>
          </a:p>
        </p:txBody>
      </p:sp>
      <p:sp>
        <p:nvSpPr>
          <p:cNvPr id="10" name="Subtitle 1">
            <a:extLst>
              <a:ext uri="{FF2B5EF4-FFF2-40B4-BE49-F238E27FC236}">
                <a16:creationId xmlns:a16="http://schemas.microsoft.com/office/drawing/2014/main" id="{DA5B2C57-6727-4047-AD63-87E2498B7E9B}"/>
              </a:ext>
            </a:extLst>
          </p:cNvPr>
          <p:cNvSpPr>
            <a:spLocks noGrp="1"/>
          </p:cNvSpPr>
          <p:nvPr>
            <p:ph type="body" sz="quarter" idx="12" hasCustomPrompt="1"/>
          </p:nvPr>
        </p:nvSpPr>
        <p:spPr>
          <a:xfrm>
            <a:off x="585861" y="4767943"/>
            <a:ext cx="3276526" cy="1475695"/>
          </a:xfrm>
          <a:prstGeom prst="rect">
            <a:avLst/>
          </a:prstGeom>
          <a:solidFill>
            <a:schemeClr val="bg1"/>
          </a:solidFill>
        </p:spPr>
        <p:txBody>
          <a:bodyPr lIns="182880" tIns="91440"/>
          <a:lstStyle>
            <a:lvl1pPr marL="0" indent="0">
              <a:buNone/>
              <a:defRPr/>
            </a:lvl1pPr>
          </a:lstStyle>
          <a:p>
            <a:pPr lvl="0"/>
            <a:r>
              <a:rPr lang="en-US"/>
              <a:t>Click to add subtitle</a:t>
            </a:r>
          </a:p>
        </p:txBody>
      </p:sp>
      <p:sp>
        <p:nvSpPr>
          <p:cNvPr id="9" name="Slide Number Placeholder 5">
            <a:extLst>
              <a:ext uri="{FF2B5EF4-FFF2-40B4-BE49-F238E27FC236}">
                <a16:creationId xmlns:a16="http://schemas.microsoft.com/office/drawing/2014/main" id="{49AD97B1-572F-EA4B-A8CE-33D28A5CBB9D}"/>
              </a:ext>
            </a:extLst>
          </p:cNvPr>
          <p:cNvSpPr>
            <a:spLocks noGrp="1"/>
          </p:cNvSpPr>
          <p:nvPr>
            <p:ph type="sldNum" sz="quarter" idx="10"/>
          </p:nvPr>
        </p:nvSpPr>
        <p:spPr/>
        <p:txBody>
          <a:bodyPr/>
          <a:lstStyle>
            <a:lvl1pPr>
              <a:defRPr/>
            </a:lvl1pPr>
          </a:lstStyle>
          <a:p>
            <a:pPr>
              <a:defRPr/>
            </a:pPr>
            <a:fld id="{F43039F2-BC33-8D49-9EC7-EBD9628392EE}" type="slidenum">
              <a:rPr lang="en-US"/>
              <a:pPr>
                <a:defRPr/>
              </a:pPr>
              <a:t>‹#›</a:t>
            </a:fld>
            <a:endParaRPr lang="en-US"/>
          </a:p>
        </p:txBody>
      </p:sp>
      <p:pic>
        <p:nvPicPr>
          <p:cNvPr id="11" name="Picture 4">
            <a:extLst>
              <a:ext uri="{FF2B5EF4-FFF2-40B4-BE49-F238E27FC236}">
                <a16:creationId xmlns:a16="http://schemas.microsoft.com/office/drawing/2014/main" id="{14C4704F-102A-4849-99D0-8B121C3F8209}"/>
              </a:ext>
              <a:ext uri="{C183D7F6-B498-43B3-948B-1728B52AA6E4}">
                <adec:decorative xmlns:adec="http://schemas.microsoft.com/office/drawing/2017/decorative" val="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42875" y="239714"/>
            <a:ext cx="116086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333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F49AB9-ED06-5D4A-B185-0CD59BD7AAA7}"/>
              </a:ext>
              <a:ext uri="{C183D7F6-B498-43B3-948B-1728B52AA6E4}">
                <adec:decorative xmlns:adec="http://schemas.microsoft.com/office/drawing/2017/decorative" val="1"/>
              </a:ext>
            </a:extLst>
          </p:cNvPr>
          <p:cNvSpPr/>
          <p:nvPr/>
        </p:nvSpPr>
        <p:spPr>
          <a:xfrm>
            <a:off x="1488282" y="0"/>
            <a:ext cx="765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2D6C6F61-BA41-144D-B6FE-E8A9E2E4B8C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669774"/>
            <a:ext cx="6117433" cy="5188226"/>
          </a:xfrm>
          <a:prstGeom prst="rect">
            <a:avLst/>
          </a:prstGeom>
        </p:spPr>
      </p:pic>
      <p:sp>
        <p:nvSpPr>
          <p:cNvPr id="13" name="Title 1"/>
          <p:cNvSpPr>
            <a:spLocks noGrp="1"/>
          </p:cNvSpPr>
          <p:nvPr>
            <p:ph type="ctrTitle" hasCustomPrompt="1"/>
          </p:nvPr>
        </p:nvSpPr>
        <p:spPr>
          <a:xfrm>
            <a:off x="5636566" y="577851"/>
            <a:ext cx="2698116" cy="3431247"/>
          </a:xfrm>
          <a:prstGeom prst="rect">
            <a:avLst/>
          </a:prstGeom>
          <a:solidFill>
            <a:schemeClr val="bg1"/>
          </a:solidFill>
        </p:spPr>
        <p:txBody>
          <a:bodyPr lIns="273600" tIns="274320" anchor="t" anchorCtr="0"/>
          <a:lstStyle>
            <a:lvl1pPr algn="l">
              <a:defRPr sz="3375">
                <a:solidFill>
                  <a:schemeClr val="tx1"/>
                </a:solidFill>
              </a:defRPr>
            </a:lvl1pPr>
          </a:lstStyle>
          <a:p>
            <a:r>
              <a:rPr lang="en-US"/>
              <a:t>Click to add title</a:t>
            </a:r>
          </a:p>
        </p:txBody>
      </p:sp>
      <p:sp>
        <p:nvSpPr>
          <p:cNvPr id="21" name="Subtitle 2"/>
          <p:cNvSpPr>
            <a:spLocks noGrp="1"/>
          </p:cNvSpPr>
          <p:nvPr>
            <p:ph type="subTitle" idx="1"/>
          </p:nvPr>
        </p:nvSpPr>
        <p:spPr>
          <a:xfrm>
            <a:off x="5636566" y="4013859"/>
            <a:ext cx="2698115" cy="1158216"/>
          </a:xfrm>
          <a:prstGeom prst="rect">
            <a:avLst/>
          </a:prstGeom>
          <a:solidFill>
            <a:schemeClr val="bg1"/>
          </a:solidFill>
        </p:spPr>
        <p:txBody>
          <a:bodyPr lIns="273600" rIns="90000"/>
          <a:lstStyle>
            <a:lvl1pPr marL="0" indent="0" algn="l">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cxnSp>
        <p:nvCxnSpPr>
          <p:cNvPr id="6" name="Straight Connector 5">
            <a:extLst>
              <a:ext uri="{FF2B5EF4-FFF2-40B4-BE49-F238E27FC236}">
                <a16:creationId xmlns:a16="http://schemas.microsoft.com/office/drawing/2014/main" id="{E2D77FD4-D276-424C-88E8-25E8B8431904}"/>
              </a:ext>
              <a:ext uri="{C183D7F6-B498-43B3-948B-1728B52AA6E4}">
                <adec:decorative xmlns:adec="http://schemas.microsoft.com/office/drawing/2017/decorative" val="1"/>
              </a:ext>
            </a:extLst>
          </p:cNvPr>
          <p:cNvCxnSpPr>
            <a:cxnSpLocks/>
          </p:cNvCxnSpPr>
          <p:nvPr userDrawn="1"/>
        </p:nvCxnSpPr>
        <p:spPr>
          <a:xfrm>
            <a:off x="8354617"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FAE6E9B-DFFB-9D4C-884F-65F4D0A124E3}"/>
              </a:ext>
              <a:ext uri="{C183D7F6-B498-43B3-948B-1728B52AA6E4}">
                <adec:decorative xmlns:adec="http://schemas.microsoft.com/office/drawing/2017/decorative" val="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2875" y="239714"/>
            <a:ext cx="116086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a:extLst>
              <a:ext uri="{FF2B5EF4-FFF2-40B4-BE49-F238E27FC236}">
                <a16:creationId xmlns:a16="http://schemas.microsoft.com/office/drawing/2014/main" id="{311C53FD-8B93-304B-A4BA-37BE3ED828F3}"/>
              </a:ext>
            </a:extLst>
          </p:cNvPr>
          <p:cNvSpPr>
            <a:spLocks noGrp="1"/>
          </p:cNvSpPr>
          <p:nvPr>
            <p:ph type="sldNum" sz="quarter" idx="10"/>
          </p:nvPr>
        </p:nvSpPr>
        <p:spPr/>
        <p:txBody>
          <a:bodyPr/>
          <a:lstStyle>
            <a:lvl1pPr>
              <a:defRPr/>
            </a:lvl1pPr>
          </a:lstStyle>
          <a:p>
            <a:pPr>
              <a:defRPr/>
            </a:pPr>
            <a:fld id="{E0D39E1D-6812-3F44-9317-2804B1690F48}" type="slidenum">
              <a:rPr lang="en-US"/>
              <a:pPr>
                <a:defRPr/>
              </a:pPr>
              <a:t>‹#›</a:t>
            </a:fld>
            <a:endParaRPr lang="en-US"/>
          </a:p>
        </p:txBody>
      </p:sp>
    </p:spTree>
    <p:extLst>
      <p:ext uri="{BB962C8B-B14F-4D97-AF65-F5344CB8AC3E}">
        <p14:creationId xmlns:p14="http://schemas.microsoft.com/office/powerpoint/2010/main" val="295106418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Option3">
  <p:cSld name="Title Slide Option3">
    <p:bg>
      <p:bgPr>
        <a:solidFill>
          <a:schemeClr val="accent4"/>
        </a:solidFill>
        <a:effectLst/>
      </p:bgPr>
    </p:bg>
    <p:spTree>
      <p:nvGrpSpPr>
        <p:cNvPr id="1" name="Shape 610"/>
        <p:cNvGrpSpPr/>
        <p:nvPr/>
      </p:nvGrpSpPr>
      <p:grpSpPr>
        <a:xfrm>
          <a:off x="0" y="0"/>
          <a:ext cx="0" cy="0"/>
          <a:chOff x="0" y="0"/>
          <a:chExt cx="0" cy="0"/>
        </a:xfrm>
      </p:grpSpPr>
      <p:pic>
        <p:nvPicPr>
          <p:cNvPr id="611" name="Google Shape;611;p109"/>
          <p:cNvPicPr preferRelativeResize="0"/>
          <p:nvPr/>
        </p:nvPicPr>
        <p:blipFill rotWithShape="1">
          <a:blip r:embed="rId2">
            <a:alphaModFix/>
          </a:blip>
          <a:srcRect/>
          <a:stretch/>
        </p:blipFill>
        <p:spPr>
          <a:xfrm>
            <a:off x="460375" y="409958"/>
            <a:ext cx="1144799" cy="808909"/>
          </a:xfrm>
          <a:prstGeom prst="rect">
            <a:avLst/>
          </a:prstGeom>
          <a:noFill/>
          <a:ln>
            <a:noFill/>
          </a:ln>
        </p:spPr>
      </p:pic>
      <p:sp>
        <p:nvSpPr>
          <p:cNvPr id="612" name="Google Shape;612;p109"/>
          <p:cNvSpPr txBox="1">
            <a:spLocks noGrp="1"/>
          </p:cNvSpPr>
          <p:nvPr>
            <p:ph type="ctrTitle"/>
          </p:nvPr>
        </p:nvSpPr>
        <p:spPr>
          <a:xfrm>
            <a:off x="447675" y="1681200"/>
            <a:ext cx="3733800" cy="1977600"/>
          </a:xfrm>
          <a:prstGeom prst="rect">
            <a:avLst/>
          </a:prstGeom>
          <a:noFill/>
          <a:ln>
            <a:noFill/>
          </a:ln>
        </p:spPr>
        <p:txBody>
          <a:bodyPr spcFirstLastPara="1" wrap="square" lIns="91425" tIns="91425" rIns="91425" bIns="91425" anchor="t" anchorCtr="0"/>
          <a:lstStyle>
            <a:lvl1pPr marL="0" marR="0" lvl="0" indent="0" algn="l" rtl="0">
              <a:lnSpc>
                <a:spcPct val="116666"/>
              </a:lnSpc>
              <a:spcBef>
                <a:spcPts val="0"/>
              </a:spcBef>
              <a:spcAft>
                <a:spcPts val="0"/>
              </a:spcAft>
              <a:buClr>
                <a:schemeClr val="lt1"/>
              </a:buClr>
              <a:buSzPts val="1400"/>
              <a:buFont typeface="Times New Roman"/>
              <a:buNone/>
              <a:defRPr sz="3600" b="1" i="0" u="none" strike="noStrike" cap="none">
                <a:solidFill>
                  <a:schemeClr val="lt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13" name="Google Shape;613;p109"/>
          <p:cNvSpPr txBox="1">
            <a:spLocks noGrp="1"/>
          </p:cNvSpPr>
          <p:nvPr>
            <p:ph type="subTitle" idx="1"/>
          </p:nvPr>
        </p:nvSpPr>
        <p:spPr>
          <a:xfrm>
            <a:off x="446400" y="4057200"/>
            <a:ext cx="3444000" cy="1130700"/>
          </a:xfrm>
          <a:prstGeom prst="rect">
            <a:avLst/>
          </a:prstGeom>
          <a:noFill/>
          <a:ln>
            <a:noFill/>
          </a:ln>
        </p:spPr>
        <p:txBody>
          <a:bodyPr spcFirstLastPara="1" wrap="square" lIns="91425" tIns="91425" rIns="91425" bIns="91425" anchor="t" anchorCtr="0"/>
          <a:lstStyle>
            <a:lvl1pPr marL="0" marR="0" lvl="0" indent="0" algn="l" rtl="0">
              <a:lnSpc>
                <a:spcPct val="133333"/>
              </a:lnSpc>
              <a:spcBef>
                <a:spcPts val="0"/>
              </a:spcBef>
              <a:spcAft>
                <a:spcPts val="0"/>
              </a:spcAft>
              <a:buClr>
                <a:schemeClr val="accent6"/>
              </a:buClr>
              <a:buSzPts val="1600"/>
              <a:buFont typeface="Arial"/>
              <a:buNone/>
              <a:defRPr sz="1800" b="0" i="0" u="none" strike="noStrike" cap="none">
                <a:solidFill>
                  <a:schemeClr val="accent6"/>
                </a:solidFill>
                <a:latin typeface="Arial"/>
                <a:ea typeface="Arial"/>
                <a:cs typeface="Arial"/>
                <a:sym typeface="Arial"/>
              </a:defRPr>
            </a:lvl1pPr>
            <a:lvl2pPr marL="457200" marR="0" lvl="1" indent="0" algn="ctr" rtl="0">
              <a:lnSpc>
                <a:spcPct val="118750"/>
              </a:lnSpc>
              <a:spcBef>
                <a:spcPts val="0"/>
              </a:spcBef>
              <a:spcAft>
                <a:spcPts val="0"/>
              </a:spcAft>
              <a:buClr>
                <a:schemeClr val="lt2"/>
              </a:buClr>
              <a:buSzPts val="1400"/>
              <a:buFont typeface="Arial"/>
              <a:buNone/>
              <a:defRPr sz="1600" b="0" i="0" u="none" strike="noStrike" cap="none">
                <a:solidFill>
                  <a:srgbClr val="88AABF"/>
                </a:solidFill>
                <a:latin typeface="Arial"/>
                <a:ea typeface="Arial"/>
                <a:cs typeface="Arial"/>
                <a:sym typeface="Arial"/>
              </a:defRPr>
            </a:lvl2pPr>
            <a:lvl3pPr marL="914400" marR="0" lvl="2" indent="0" algn="ctr" rtl="0">
              <a:lnSpc>
                <a:spcPct val="118750"/>
              </a:lnSpc>
              <a:spcBef>
                <a:spcPts val="0"/>
              </a:spcBef>
              <a:spcAft>
                <a:spcPts val="0"/>
              </a:spcAft>
              <a:buClr>
                <a:schemeClr val="accent4"/>
              </a:buClr>
              <a:buSzPts val="1400"/>
              <a:buFont typeface="Arial"/>
              <a:buNone/>
              <a:defRPr sz="1600" b="0" i="0" u="none" strike="noStrike" cap="none">
                <a:solidFill>
                  <a:srgbClr val="88AABF"/>
                </a:solidFill>
                <a:latin typeface="Arial"/>
                <a:ea typeface="Arial"/>
                <a:cs typeface="Arial"/>
                <a:sym typeface="Arial"/>
              </a:defRPr>
            </a:lvl3pPr>
            <a:lvl4pPr marL="1371600" marR="0" lvl="3" indent="0" algn="ctr" rtl="0">
              <a:lnSpc>
                <a:spcPct val="125000"/>
              </a:lnSpc>
              <a:spcBef>
                <a:spcPts val="0"/>
              </a:spcBef>
              <a:spcAft>
                <a:spcPts val="0"/>
              </a:spcAft>
              <a:buClr>
                <a:schemeClr val="dk1"/>
              </a:buClr>
              <a:buSzPts val="1200"/>
              <a:buFont typeface="Arial"/>
              <a:buNone/>
              <a:defRPr sz="1200" b="0" i="0" u="none" strike="noStrike" cap="none">
                <a:solidFill>
                  <a:srgbClr val="88AABF"/>
                </a:solidFill>
                <a:latin typeface="Arial"/>
                <a:ea typeface="Arial"/>
                <a:cs typeface="Arial"/>
                <a:sym typeface="Arial"/>
              </a:defRPr>
            </a:lvl4pPr>
            <a:lvl5pPr marL="1828800" marR="0" lvl="4" indent="0" algn="ctr" rtl="0">
              <a:lnSpc>
                <a:spcPct val="100000"/>
              </a:lnSpc>
              <a:spcBef>
                <a:spcPts val="850"/>
              </a:spcBef>
              <a:spcAft>
                <a:spcPts val="0"/>
              </a:spcAft>
              <a:buClr>
                <a:srgbClr val="88AABF"/>
              </a:buClr>
              <a:buSzPts val="1400"/>
              <a:buFont typeface="Arial"/>
              <a:buNone/>
              <a:defRPr sz="1800" b="0" i="0" u="none" strike="noStrike" cap="none">
                <a:solidFill>
                  <a:srgbClr val="88AABF"/>
                </a:solidFill>
                <a:latin typeface="Arial"/>
                <a:ea typeface="Arial"/>
                <a:cs typeface="Arial"/>
                <a:sym typeface="Arial"/>
              </a:defRPr>
            </a:lvl5pPr>
            <a:lvl6pPr marL="2286000" marR="0" lvl="5"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6pPr>
            <a:lvl7pPr marL="2743200" marR="0" lvl="6"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7pPr>
            <a:lvl8pPr marL="3200400" marR="0" lvl="7"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8pPr>
            <a:lvl9pPr marL="3657600" marR="0" lvl="8" indent="0" algn="ctr" rtl="0">
              <a:lnSpc>
                <a:spcPct val="100000"/>
              </a:lnSpc>
              <a:spcBef>
                <a:spcPts val="400"/>
              </a:spcBef>
              <a:spcAft>
                <a:spcPts val="0"/>
              </a:spcAft>
              <a:buClr>
                <a:srgbClr val="88AABF"/>
              </a:buClr>
              <a:buSzPts val="1400"/>
              <a:buFont typeface="Arial"/>
              <a:buNone/>
              <a:defRPr sz="2000" b="0" i="0" u="none" strike="noStrike" cap="none">
                <a:solidFill>
                  <a:srgbClr val="88AABF"/>
                </a:solidFill>
                <a:latin typeface="Arial"/>
                <a:ea typeface="Arial"/>
                <a:cs typeface="Arial"/>
                <a:sym typeface="Arial"/>
              </a:defRPr>
            </a:lvl9pPr>
          </a:lstStyle>
          <a:p>
            <a:endParaRPr/>
          </a:p>
        </p:txBody>
      </p:sp>
      <p:sp>
        <p:nvSpPr>
          <p:cNvPr id="614" name="Google Shape;614;p109"/>
          <p:cNvSpPr txBox="1">
            <a:spLocks noGrp="1"/>
          </p:cNvSpPr>
          <p:nvPr>
            <p:ph type="body" idx="2"/>
          </p:nvPr>
        </p:nvSpPr>
        <p:spPr>
          <a:xfrm>
            <a:off x="444522" y="6265862"/>
            <a:ext cx="3965700" cy="285900"/>
          </a:xfrm>
          <a:prstGeom prst="rect">
            <a:avLst/>
          </a:prstGeom>
          <a:noFill/>
          <a:ln>
            <a:noFill/>
          </a:ln>
        </p:spPr>
        <p:txBody>
          <a:bodyPr spcFirstLastPara="1" wrap="square" lIns="91425" tIns="91425" rIns="91425" bIns="91425" anchor="t" anchorCtr="0"/>
          <a:lstStyle>
            <a:lvl1pPr marL="457200" marR="0" lvl="0" indent="-342900" algn="l" rtl="0">
              <a:lnSpc>
                <a:spcPct val="122222"/>
              </a:lnSpc>
              <a:spcBef>
                <a:spcPts val="0"/>
              </a:spcBef>
              <a:spcAft>
                <a:spcPts val="0"/>
              </a:spcAft>
              <a:buClr>
                <a:schemeClr val="accent6"/>
              </a:buClr>
              <a:buSzPts val="1800"/>
              <a:buFont typeface="Arial"/>
              <a:buChar char="●"/>
              <a:defRPr sz="1800" b="0" i="0" u="none" strike="noStrike" cap="none">
                <a:solidFill>
                  <a:schemeClr val="accent6"/>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15" name="Google Shape;615;p109"/>
          <p:cNvSpPr>
            <a:spLocks noGrp="1"/>
          </p:cNvSpPr>
          <p:nvPr>
            <p:ph type="pic" idx="3"/>
          </p:nvPr>
        </p:nvSpPr>
        <p:spPr>
          <a:xfrm>
            <a:off x="4581526" y="0"/>
            <a:ext cx="4562400" cy="68580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72727"/>
              </a:lnSpc>
              <a:spcBef>
                <a:spcPts val="0"/>
              </a:spcBef>
              <a:spcAft>
                <a:spcPts val="0"/>
              </a:spcAft>
              <a:buClr>
                <a:schemeClr val="lt2"/>
              </a:buClr>
              <a:buSzPts val="1400"/>
              <a:buFont typeface="Arial"/>
              <a:buNone/>
              <a:defRPr sz="11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EW Title Slide 4.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7BF40AA-AE6F-5749-8C97-DE3834BA09D0}"/>
              </a:ext>
              <a:ext uri="{C183D7F6-B498-43B3-948B-1728B52AA6E4}">
                <adec:decorative xmlns:adec="http://schemas.microsoft.com/office/drawing/2017/decorative" val="1"/>
              </a:ext>
            </a:extLst>
          </p:cNvPr>
          <p:cNvSpPr/>
          <p:nvPr/>
        </p:nvSpPr>
        <p:spPr>
          <a:xfrm>
            <a:off x="1488281" y="0"/>
            <a:ext cx="765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4" name="Picture Placeholder 15">
            <a:extLst>
              <a:ext uri="{FF2B5EF4-FFF2-40B4-BE49-F238E27FC236}">
                <a16:creationId xmlns:a16="http://schemas.microsoft.com/office/drawing/2014/main" id="{6EF18240-552B-1149-9D44-905FD72272EE}"/>
              </a:ext>
            </a:extLst>
          </p:cNvPr>
          <p:cNvSpPr>
            <a:spLocks noGrp="1"/>
          </p:cNvSpPr>
          <p:nvPr>
            <p:ph type="pic" sz="quarter" idx="11" hasCustomPrompt="1"/>
          </p:nvPr>
        </p:nvSpPr>
        <p:spPr>
          <a:xfrm>
            <a:off x="1" y="1466850"/>
            <a:ext cx="8051370" cy="5391150"/>
          </a:xfrm>
          <a:prstGeom prst="rect">
            <a:avLst/>
          </a:prstGeom>
          <a:solidFill>
            <a:schemeClr val="bg2">
              <a:lumMod val="75000"/>
            </a:schemeClr>
          </a:solidFill>
        </p:spPr>
        <p:txBody>
          <a:bodyPr anchor="ctr"/>
          <a:lstStyle>
            <a:lvl1pPr marL="0" indent="0" algn="ctr">
              <a:buNone/>
              <a:defRPr/>
            </a:lvl1pPr>
          </a:lstStyle>
          <a:p>
            <a:r>
              <a:rPr lang="en-US"/>
              <a:t>Click to insert a picture</a:t>
            </a:r>
          </a:p>
        </p:txBody>
      </p:sp>
      <p:sp>
        <p:nvSpPr>
          <p:cNvPr id="7" name="Title 6">
            <a:extLst>
              <a:ext uri="{FF2B5EF4-FFF2-40B4-BE49-F238E27FC236}">
                <a16:creationId xmlns:a16="http://schemas.microsoft.com/office/drawing/2014/main" id="{982D310E-7115-43AA-A189-B37D28B723B1}"/>
              </a:ext>
            </a:extLst>
          </p:cNvPr>
          <p:cNvSpPr>
            <a:spLocks noGrp="1"/>
          </p:cNvSpPr>
          <p:nvPr>
            <p:ph type="title" hasCustomPrompt="1"/>
          </p:nvPr>
        </p:nvSpPr>
        <p:spPr>
          <a:xfrm>
            <a:off x="5605969" y="568327"/>
            <a:ext cx="2722853" cy="4603749"/>
          </a:xfrm>
          <a:prstGeom prst="rect">
            <a:avLst/>
          </a:prstGeom>
          <a:solidFill>
            <a:schemeClr val="bg1"/>
          </a:solidFill>
        </p:spPr>
        <p:txBody>
          <a:bodyPr lIns="273600" tIns="274320" rIns="274320"/>
          <a:lstStyle>
            <a:lvl1pPr>
              <a:defRPr/>
            </a:lvl1pPr>
          </a:lstStyle>
          <a:p>
            <a:r>
              <a:rPr lang="en-US"/>
              <a:t>Click to add title</a:t>
            </a:r>
          </a:p>
        </p:txBody>
      </p:sp>
      <p:sp>
        <p:nvSpPr>
          <p:cNvPr id="3" name="Subtitle">
            <a:extLst>
              <a:ext uri="{FF2B5EF4-FFF2-40B4-BE49-F238E27FC236}">
                <a16:creationId xmlns:a16="http://schemas.microsoft.com/office/drawing/2014/main" id="{CE068109-718D-4B25-993B-72D6B892A705}"/>
              </a:ext>
            </a:extLst>
          </p:cNvPr>
          <p:cNvSpPr>
            <a:spLocks noGrp="1"/>
          </p:cNvSpPr>
          <p:nvPr>
            <p:ph type="body" sz="quarter" idx="12" hasCustomPrompt="1"/>
          </p:nvPr>
        </p:nvSpPr>
        <p:spPr>
          <a:xfrm>
            <a:off x="5605969" y="4006471"/>
            <a:ext cx="2722940" cy="1165604"/>
          </a:xfrm>
          <a:prstGeom prst="rect">
            <a:avLst/>
          </a:prstGeom>
          <a:solidFill>
            <a:schemeClr val="bg1"/>
          </a:solidFill>
        </p:spPr>
        <p:txBody>
          <a:bodyPr lIns="273600" rIns="90000"/>
          <a:lstStyle>
            <a:lvl1pPr marL="0" indent="0">
              <a:buNone/>
              <a:defRPr/>
            </a:lvl1pPr>
          </a:lstStyle>
          <a:p>
            <a:pPr lvl="0"/>
            <a:r>
              <a:rPr lang="en-US"/>
              <a:t>Click to add subtitle</a:t>
            </a:r>
          </a:p>
        </p:txBody>
      </p:sp>
      <p:pic>
        <p:nvPicPr>
          <p:cNvPr id="10" name="Picture 9">
            <a:extLst>
              <a:ext uri="{FF2B5EF4-FFF2-40B4-BE49-F238E27FC236}">
                <a16:creationId xmlns:a16="http://schemas.microsoft.com/office/drawing/2014/main" id="{7A9DC1FD-8034-E548-95C2-CD957F1D0089}"/>
              </a:ext>
              <a:ext uri="{C183D7F6-B498-43B3-948B-1728B52AA6E4}">
                <adec:decorative xmlns:adec="http://schemas.microsoft.com/office/drawing/2017/decorative" val="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2875" y="239714"/>
            <a:ext cx="1160860"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5">
            <a:extLst>
              <a:ext uri="{FF2B5EF4-FFF2-40B4-BE49-F238E27FC236}">
                <a16:creationId xmlns:a16="http://schemas.microsoft.com/office/drawing/2014/main" id="{3FADDC1B-22E5-C441-BDA9-8EEB86CF3328}"/>
              </a:ext>
            </a:extLst>
          </p:cNvPr>
          <p:cNvSpPr>
            <a:spLocks noGrp="1"/>
          </p:cNvSpPr>
          <p:nvPr>
            <p:ph type="sldNum" sz="quarter" idx="10"/>
          </p:nvPr>
        </p:nvSpPr>
        <p:spPr/>
        <p:txBody>
          <a:bodyPr/>
          <a:lstStyle>
            <a:lvl1pPr>
              <a:defRPr/>
            </a:lvl1pPr>
          </a:lstStyle>
          <a:p>
            <a:pPr>
              <a:defRPr/>
            </a:pPr>
            <a:fld id="{6C756944-AAA6-A948-ABFF-0210BDF7DF7A}" type="slidenum">
              <a:rPr lang="en-US"/>
              <a:pPr>
                <a:defRPr/>
              </a:pPr>
              <a:t>‹#›</a:t>
            </a:fld>
            <a:endParaRPr lang="en-US"/>
          </a:p>
        </p:txBody>
      </p:sp>
      <p:cxnSp>
        <p:nvCxnSpPr>
          <p:cNvPr id="9" name="Straight Connector 8">
            <a:extLst>
              <a:ext uri="{FF2B5EF4-FFF2-40B4-BE49-F238E27FC236}">
                <a16:creationId xmlns:a16="http://schemas.microsoft.com/office/drawing/2014/main" id="{917382D9-3746-3141-8A7A-B32826C50D44}"/>
              </a:ext>
              <a:ext uri="{C183D7F6-B498-43B3-948B-1728B52AA6E4}">
                <adec:decorative xmlns:adec="http://schemas.microsoft.com/office/drawing/2017/decorative" val="1"/>
              </a:ext>
            </a:extLst>
          </p:cNvPr>
          <p:cNvCxnSpPr>
            <a:cxnSpLocks/>
          </p:cNvCxnSpPr>
          <p:nvPr userDrawn="1"/>
        </p:nvCxnSpPr>
        <p:spPr>
          <a:xfrm>
            <a:off x="8354617" y="568325"/>
            <a:ext cx="0" cy="460375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422300"/>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1" y="555626"/>
            <a:ext cx="764381" cy="115644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887797" y="571500"/>
            <a:ext cx="7475153" cy="1119188"/>
          </a:xfrm>
          <a:prstGeom prst="rect">
            <a:avLst/>
          </a:prstGeom>
        </p:spPr>
        <p:txBody>
          <a:bodyPr anchor="ctr" anchorCtr="0">
            <a:normAutofit/>
          </a:bodyPr>
          <a:lstStyle>
            <a:lvl1pPr>
              <a:defRPr sz="27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887797" y="1893888"/>
            <a:ext cx="7479506" cy="4475162"/>
          </a:xfrm>
          <a:prstGeom prst="rect">
            <a:avLst/>
          </a:prstGeom>
        </p:spPr>
        <p:txBody>
          <a:bodyPr/>
          <a:lstStyle>
            <a:lvl1pPr marL="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2pPr>
            <a:lvl3pPr marL="6858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3pPr>
            <a:lvl4pPr marL="10287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4pPr>
            <a:lvl5pPr marL="13716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777479" y="555626"/>
            <a:ext cx="0" cy="115644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31949003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 slide_accent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44ED8C-8847-EA41-9338-C6E46B61F79E}"/>
              </a:ext>
              <a:ext uri="{C183D7F6-B498-43B3-948B-1728B52AA6E4}">
                <adec:decorative xmlns:adec="http://schemas.microsoft.com/office/drawing/2017/decorative" val="1"/>
              </a:ext>
            </a:extLst>
          </p:cNvPr>
          <p:cNvSpPr/>
          <p:nvPr/>
        </p:nvSpPr>
        <p:spPr>
          <a:xfrm>
            <a:off x="1" y="555626"/>
            <a:ext cx="764381" cy="11588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887797" y="571500"/>
            <a:ext cx="7475153" cy="1119188"/>
          </a:xfrm>
          <a:prstGeom prst="rect">
            <a:avLst/>
          </a:prstGeom>
        </p:spPr>
        <p:txBody>
          <a:bodyPr anchor="ctr" anchorCtr="0">
            <a:normAutofit/>
          </a:bodyPr>
          <a:lstStyle>
            <a:lvl1pPr>
              <a:defRPr sz="2700"/>
            </a:lvl1pPr>
          </a:lstStyle>
          <a:p>
            <a:r>
              <a:rPr lang="en-US"/>
              <a:t>Click to edit Master title style</a:t>
            </a:r>
          </a:p>
        </p:txBody>
      </p:sp>
      <p:sp>
        <p:nvSpPr>
          <p:cNvPr id="7" name="Content Placeholder 6">
            <a:extLst>
              <a:ext uri="{FF2B5EF4-FFF2-40B4-BE49-F238E27FC236}">
                <a16:creationId xmlns:a16="http://schemas.microsoft.com/office/drawing/2014/main" id="{52C1CAAB-00F4-184E-88C4-75D6880DC45E}"/>
              </a:ext>
            </a:extLst>
          </p:cNvPr>
          <p:cNvSpPr>
            <a:spLocks noGrp="1"/>
          </p:cNvSpPr>
          <p:nvPr>
            <p:ph sz="quarter" idx="16" hasCustomPrompt="1"/>
          </p:nvPr>
        </p:nvSpPr>
        <p:spPr>
          <a:xfrm>
            <a:off x="887797" y="1893888"/>
            <a:ext cx="7479506" cy="4475162"/>
          </a:xfrm>
          <a:prstGeom prst="rect">
            <a:avLst/>
          </a:prstGeom>
        </p:spPr>
        <p:txBody>
          <a:bodyPr/>
          <a:lstStyle>
            <a:lvl1pPr marL="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2pPr>
            <a:lvl3pPr marL="6858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3pPr>
            <a:lvl4pPr marL="10287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4pPr>
            <a:lvl5pPr marL="13716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4AC23712-3DEB-F145-81F4-D8A1E3A471B2}"/>
              </a:ext>
              <a:ext uri="{C183D7F6-B498-43B3-948B-1728B52AA6E4}">
                <adec:decorative xmlns:adec="http://schemas.microsoft.com/office/drawing/2017/decorative" val="1"/>
              </a:ext>
            </a:extLst>
          </p:cNvPr>
          <p:cNvCxnSpPr>
            <a:cxnSpLocks/>
          </p:cNvCxnSpPr>
          <p:nvPr/>
        </p:nvCxnSpPr>
        <p:spPr>
          <a:xfrm>
            <a:off x="777479" y="555626"/>
            <a:ext cx="0" cy="1154113"/>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9774543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1202A0-9646-4147-8DBB-1BF33177D5D7}"/>
              </a:ext>
            </a:extLst>
          </p:cNvPr>
          <p:cNvSpPr>
            <a:spLocks noGrp="1"/>
          </p:cNvSpPr>
          <p:nvPr>
            <p:ph type="sldNum" sz="quarter" idx="15"/>
          </p:nvPr>
        </p:nvSpPr>
        <p:spPr/>
        <p:txBody>
          <a:bodyPr/>
          <a:lstStyle>
            <a:lvl1pPr>
              <a:defRPr/>
            </a:lvl1pPr>
          </a:lstStyle>
          <a:p>
            <a:pPr>
              <a:defRPr/>
            </a:pPr>
            <a:fld id="{EEAC2BAD-9516-2B47-9900-7FC05ED2F002}" type="slidenum">
              <a:rPr lang="en-US"/>
              <a:pPr>
                <a:defRPr/>
              </a:pPr>
              <a:t>‹#›</a:t>
            </a:fld>
            <a:endParaRPr lang="en-US"/>
          </a:p>
        </p:txBody>
      </p:sp>
    </p:spTree>
    <p:extLst>
      <p:ext uri="{BB962C8B-B14F-4D97-AF65-F5344CB8AC3E}">
        <p14:creationId xmlns:p14="http://schemas.microsoft.com/office/powerpoint/2010/main" val="2601801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accent r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B21293-6FA6-7445-BD11-05A0ADD6C222}"/>
              </a:ext>
              <a:ext uri="{C183D7F6-B498-43B3-948B-1728B52AA6E4}">
                <adec:decorative xmlns:adec="http://schemas.microsoft.com/office/drawing/2017/decorative" val="1"/>
              </a:ext>
            </a:extLst>
          </p:cNvPr>
          <p:cNvSpPr/>
          <p:nvPr/>
        </p:nvSpPr>
        <p:spPr>
          <a:xfrm>
            <a:off x="8357191" y="555626"/>
            <a:ext cx="786809"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750637" y="571500"/>
            <a:ext cx="7475153" cy="1119188"/>
          </a:xfrm>
          <a:prstGeom prst="rect">
            <a:avLst/>
          </a:prstGeom>
        </p:spPr>
        <p:txBody>
          <a:bodyPr anchor="ctr" anchorCtr="0">
            <a:normAutofit/>
          </a:bodyPr>
          <a:lstStyle>
            <a:lvl1pPr>
              <a:defRPr sz="2700"/>
            </a:lvl1pPr>
          </a:lstStyle>
          <a:p>
            <a:r>
              <a:rPr lang="en-US"/>
              <a:t>Click to edit Master title style</a:t>
            </a:r>
          </a:p>
        </p:txBody>
      </p:sp>
      <p:sp>
        <p:nvSpPr>
          <p:cNvPr id="7" name="Content Placeholder 6">
            <a:extLst>
              <a:ext uri="{FF2B5EF4-FFF2-40B4-BE49-F238E27FC236}">
                <a16:creationId xmlns:a16="http://schemas.microsoft.com/office/drawing/2014/main" id="{6184F5C8-ABB1-E340-AD72-5AC3A5C2A929}"/>
              </a:ext>
            </a:extLst>
          </p:cNvPr>
          <p:cNvSpPr>
            <a:spLocks noGrp="1"/>
          </p:cNvSpPr>
          <p:nvPr>
            <p:ph sz="quarter" idx="16" hasCustomPrompt="1"/>
          </p:nvPr>
        </p:nvSpPr>
        <p:spPr>
          <a:xfrm>
            <a:off x="742321" y="1893888"/>
            <a:ext cx="7479506" cy="4475162"/>
          </a:xfrm>
          <a:prstGeom prst="rect">
            <a:avLst/>
          </a:prstGeom>
        </p:spPr>
        <p:txBody>
          <a:bodyPr/>
          <a:lstStyle>
            <a:lvl1pPr marL="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2pPr>
            <a:lvl3pPr marL="6858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3pPr>
            <a:lvl4pPr marL="10287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4pPr>
            <a:lvl5pPr marL="13716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5" name="Straight Connector 4">
            <a:extLst>
              <a:ext uri="{FF2B5EF4-FFF2-40B4-BE49-F238E27FC236}">
                <a16:creationId xmlns:a16="http://schemas.microsoft.com/office/drawing/2014/main" id="{A9563D79-D413-6C4E-AF46-45AD23481DA0}"/>
              </a:ext>
              <a:ext uri="{C183D7F6-B498-43B3-948B-1728B52AA6E4}">
                <adec:decorative xmlns:adec="http://schemas.microsoft.com/office/drawing/2017/decorative" val="1"/>
              </a:ext>
            </a:extLst>
          </p:cNvPr>
          <p:cNvCxnSpPr>
            <a:cxnSpLocks/>
          </p:cNvCxnSpPr>
          <p:nvPr/>
        </p:nvCxnSpPr>
        <p:spPr>
          <a:xfrm>
            <a:off x="8348662" y="555626"/>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3B6DE9E4-24AE-FD46-93D2-E9B05008A6D5}"/>
              </a:ext>
            </a:extLst>
          </p:cNvPr>
          <p:cNvSpPr>
            <a:spLocks noGrp="1"/>
          </p:cNvSpPr>
          <p:nvPr>
            <p:ph type="sldNum" sz="quarter" idx="15"/>
          </p:nvPr>
        </p:nvSpPr>
        <p:spPr/>
        <p:txBody>
          <a:bodyPr/>
          <a:lstStyle>
            <a:lvl1pPr>
              <a:defRPr/>
            </a:lvl1pPr>
          </a:lstStyle>
          <a:p>
            <a:pPr>
              <a:defRPr/>
            </a:pPr>
            <a:fld id="{449BB740-7204-9B4C-9E22-6EC5FC26FE50}" type="slidenum">
              <a:rPr lang="en-US"/>
              <a:pPr>
                <a:defRPr/>
              </a:pPr>
              <a:t>‹#›</a:t>
            </a:fld>
            <a:endParaRPr lang="en-US"/>
          </a:p>
        </p:txBody>
      </p:sp>
    </p:spTree>
    <p:extLst>
      <p:ext uri="{BB962C8B-B14F-4D97-AF65-F5344CB8AC3E}">
        <p14:creationId xmlns:p14="http://schemas.microsoft.com/office/powerpoint/2010/main" val="6159938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_ 2 column bulle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D6D37C-7584-E94F-BD5E-47BD8D71902C}"/>
              </a:ext>
              <a:ext uri="{C183D7F6-B498-43B3-948B-1728B52AA6E4}">
                <adec:decorative xmlns:adec="http://schemas.microsoft.com/office/drawing/2017/decorative" val="1"/>
              </a:ext>
            </a:extLst>
          </p:cNvPr>
          <p:cNvSpPr/>
          <p:nvPr/>
        </p:nvSpPr>
        <p:spPr>
          <a:xfrm>
            <a:off x="1" y="555626"/>
            <a:ext cx="764381" cy="11588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Title 1"/>
          <p:cNvSpPr>
            <a:spLocks noGrp="1"/>
          </p:cNvSpPr>
          <p:nvPr>
            <p:ph type="title"/>
          </p:nvPr>
        </p:nvSpPr>
        <p:spPr>
          <a:xfrm>
            <a:off x="887797" y="571500"/>
            <a:ext cx="7475153" cy="1119188"/>
          </a:xfrm>
          <a:prstGeom prst="rect">
            <a:avLst/>
          </a:prstGeom>
        </p:spPr>
        <p:txBody>
          <a:bodyPr anchor="ctr" anchorCtr="0">
            <a:normAutofit/>
          </a:bodyPr>
          <a:lstStyle>
            <a:lvl1pPr>
              <a:defRPr sz="2700"/>
            </a:lvl1pPr>
          </a:lstStyle>
          <a:p>
            <a:r>
              <a:rPr lang="en-US"/>
              <a:t>Click to edit Master title style</a:t>
            </a:r>
          </a:p>
        </p:txBody>
      </p:sp>
      <p:sp>
        <p:nvSpPr>
          <p:cNvPr id="11" name="Content Placeholder 6">
            <a:extLst>
              <a:ext uri="{FF2B5EF4-FFF2-40B4-BE49-F238E27FC236}">
                <a16:creationId xmlns:a16="http://schemas.microsoft.com/office/drawing/2014/main" id="{3BC62C5E-ABAA-C345-B3BA-BEDA7732E3B8}"/>
              </a:ext>
            </a:extLst>
          </p:cNvPr>
          <p:cNvSpPr>
            <a:spLocks noGrp="1"/>
          </p:cNvSpPr>
          <p:nvPr>
            <p:ph sz="quarter" idx="18" hasCustomPrompt="1"/>
          </p:nvPr>
        </p:nvSpPr>
        <p:spPr>
          <a:xfrm>
            <a:off x="4697101" y="1895681"/>
            <a:ext cx="3662936" cy="4475162"/>
          </a:xfrm>
          <a:prstGeom prst="rect">
            <a:avLst/>
          </a:prstGeom>
        </p:spPr>
        <p:txBody>
          <a:bodyPr/>
          <a:lstStyle>
            <a:lvl1pPr marL="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2pPr>
            <a:lvl3pPr marL="6858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3pPr>
            <a:lvl4pPr marL="10287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4pPr>
            <a:lvl5pPr marL="13716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sp>
        <p:nvSpPr>
          <p:cNvPr id="10" name="Content Placeholder 6">
            <a:extLst>
              <a:ext uri="{FF2B5EF4-FFF2-40B4-BE49-F238E27FC236}">
                <a16:creationId xmlns:a16="http://schemas.microsoft.com/office/drawing/2014/main" id="{CC0DC4FF-3BCC-4043-AC81-2145CE625517}"/>
              </a:ext>
            </a:extLst>
          </p:cNvPr>
          <p:cNvSpPr>
            <a:spLocks noGrp="1"/>
          </p:cNvSpPr>
          <p:nvPr>
            <p:ph sz="quarter" idx="17" hasCustomPrompt="1"/>
          </p:nvPr>
        </p:nvSpPr>
        <p:spPr>
          <a:xfrm>
            <a:off x="887797" y="1893888"/>
            <a:ext cx="3662936" cy="4475162"/>
          </a:xfrm>
          <a:prstGeom prst="rect">
            <a:avLst/>
          </a:prstGeom>
        </p:spPr>
        <p:txBody>
          <a:bodyPr/>
          <a:lstStyle>
            <a:lvl1pPr marL="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2pPr>
            <a:lvl3pPr marL="6858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3pPr>
            <a:lvl4pPr marL="10287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4pPr>
            <a:lvl5pPr marL="137160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content</a:t>
            </a:r>
          </a:p>
        </p:txBody>
      </p:sp>
      <p:cxnSp>
        <p:nvCxnSpPr>
          <p:cNvPr id="6" name="Straight Connector 5">
            <a:extLst>
              <a:ext uri="{FF2B5EF4-FFF2-40B4-BE49-F238E27FC236}">
                <a16:creationId xmlns:a16="http://schemas.microsoft.com/office/drawing/2014/main" id="{77829038-C33E-E14F-A39E-A9A3AB5CFBF1}"/>
              </a:ext>
              <a:ext uri="{C183D7F6-B498-43B3-948B-1728B52AA6E4}">
                <adec:decorative xmlns:adec="http://schemas.microsoft.com/office/drawing/2017/decorative" val="1"/>
              </a:ext>
            </a:extLst>
          </p:cNvPr>
          <p:cNvCxnSpPr>
            <a:cxnSpLocks/>
          </p:cNvCxnSpPr>
          <p:nvPr/>
        </p:nvCxnSpPr>
        <p:spPr>
          <a:xfrm>
            <a:off x="777479" y="555626"/>
            <a:ext cx="0" cy="1154113"/>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683BD36-B2E0-E34D-A0C0-77A7165923F9}"/>
              </a:ext>
            </a:extLst>
          </p:cNvPr>
          <p:cNvSpPr>
            <a:spLocks noGrp="1"/>
          </p:cNvSpPr>
          <p:nvPr>
            <p:ph type="sldNum" sz="quarter" idx="16"/>
          </p:nvPr>
        </p:nvSpPr>
        <p:spPr/>
        <p:txBody>
          <a:bodyPr/>
          <a:lstStyle>
            <a:lvl1pPr>
              <a:defRPr/>
            </a:lvl1pPr>
          </a:lstStyle>
          <a:p>
            <a:pPr>
              <a:defRPr/>
            </a:pPr>
            <a:fld id="{16F0F2AA-7572-DC4D-AB68-865F32F517C3}" type="slidenum">
              <a:rPr lang="en-US"/>
              <a:pPr>
                <a:defRPr/>
              </a:pPr>
              <a:t>‹#›</a:t>
            </a:fld>
            <a:endParaRPr lang="en-US"/>
          </a:p>
        </p:txBody>
      </p:sp>
    </p:spTree>
    <p:extLst>
      <p:ext uri="{BB962C8B-B14F-4D97-AF65-F5344CB8AC3E}">
        <p14:creationId xmlns:p14="http://schemas.microsoft.com/office/powerpoint/2010/main" val="3526716827"/>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with photo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C312F-B9C0-D744-AD30-A434A20A7DE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28889" y="0"/>
            <a:ext cx="7712579" cy="6858000"/>
          </a:xfrm>
          <a:prstGeom prst="rect">
            <a:avLst/>
          </a:prstGeom>
        </p:spPr>
      </p:pic>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720329" y="555625"/>
            <a:ext cx="0" cy="5164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p:nvPr>
        </p:nvSpPr>
        <p:spPr>
          <a:xfrm>
            <a:off x="751261" y="574676"/>
            <a:ext cx="4601765" cy="2339975"/>
          </a:xfrm>
          <a:prstGeom prst="rect">
            <a:avLst/>
          </a:prstGeom>
          <a:solidFill>
            <a:schemeClr val="bg1"/>
          </a:solidFill>
        </p:spPr>
        <p:txBody>
          <a:bodyPr lIns="273600" tIns="180000" anchor="t" anchorCtr="0">
            <a:normAutofit/>
          </a:bodyPr>
          <a:lstStyle>
            <a:lvl1pPr>
              <a:defRPr sz="27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751260" y="2728885"/>
            <a:ext cx="4601766" cy="2990878"/>
          </a:xfrm>
          <a:prstGeom prst="rect">
            <a:avLst/>
          </a:prstGeom>
          <a:solidFill>
            <a:schemeClr val="bg1"/>
          </a:solidFill>
        </p:spPr>
        <p:txBody>
          <a:bodyPr lIns="273600"/>
          <a:lstStyle>
            <a:lvl1pPr marL="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FontTx/>
              <a:buNone/>
              <a:defRPr sz="1200"/>
            </a:lvl2pPr>
            <a:lvl3pPr marL="685800" indent="0">
              <a:buFontTx/>
              <a:buNone/>
              <a:defRPr sz="1200"/>
            </a:lvl3pPr>
            <a:lvl4pPr marL="1028700" indent="0">
              <a:buFontTx/>
              <a:buNone/>
              <a:defRPr sz="1200"/>
            </a:lvl4pPr>
            <a:lvl5pPr marL="1371600" indent="0">
              <a:buFontTx/>
              <a:buNone/>
              <a:defRPr sz="1200"/>
            </a:lvl5pPr>
          </a:lstStyle>
          <a:p>
            <a:pPr lvl="0"/>
            <a:r>
              <a:rPr lang="en-US"/>
              <a:t>Click to add content</a:t>
            </a:r>
          </a:p>
        </p:txBody>
      </p: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32263053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EW Content slide with photo 2.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A58855-A5D2-4F64-98FE-895EDDFE9C2A}"/>
              </a:ext>
            </a:extLst>
          </p:cNvPr>
          <p:cNvSpPr>
            <a:spLocks noGrp="1"/>
          </p:cNvSpPr>
          <p:nvPr>
            <p:ph type="pic" sz="quarter" idx="17" hasCustomPrompt="1"/>
          </p:nvPr>
        </p:nvSpPr>
        <p:spPr>
          <a:xfrm>
            <a:off x="1426369" y="0"/>
            <a:ext cx="7717631" cy="6858000"/>
          </a:xfrm>
          <a:prstGeom prst="rect">
            <a:avLst/>
          </a:prstGeom>
          <a:solidFill>
            <a:srgbClr val="A3ACAC"/>
          </a:solidFill>
        </p:spPr>
        <p:txBody>
          <a:bodyPr/>
          <a:lstStyle>
            <a:lvl1pPr marL="0" indent="0" algn="ctr">
              <a:buNone/>
              <a:defRPr/>
            </a:lvl1pPr>
          </a:lstStyle>
          <a:p>
            <a:r>
              <a:rPr lang="en-US"/>
              <a:t>Click to insert picture</a:t>
            </a:r>
          </a:p>
        </p:txBody>
      </p:sp>
      <p:sp>
        <p:nvSpPr>
          <p:cNvPr id="7" name="Title 1"/>
          <p:cNvSpPr>
            <a:spLocks noGrp="1"/>
          </p:cNvSpPr>
          <p:nvPr>
            <p:ph type="title"/>
          </p:nvPr>
        </p:nvSpPr>
        <p:spPr>
          <a:xfrm>
            <a:off x="752710" y="555625"/>
            <a:ext cx="4569383" cy="2273300"/>
          </a:xfrm>
          <a:prstGeom prst="rect">
            <a:avLst/>
          </a:prstGeom>
          <a:solidFill>
            <a:schemeClr val="bg1"/>
          </a:solidFill>
        </p:spPr>
        <p:txBody>
          <a:bodyPr lIns="273600" tIns="180000" anchor="t" anchorCtr="0">
            <a:normAutofit/>
          </a:bodyPr>
          <a:lstStyle>
            <a:lvl1pPr>
              <a:spcBef>
                <a:spcPts val="0"/>
              </a:spcBef>
              <a:defRPr sz="2700"/>
            </a:lvl1pPr>
          </a:lstStyle>
          <a:p>
            <a:r>
              <a:rPr lang="en-US"/>
              <a:t>Click to edit Master title style</a:t>
            </a:r>
          </a:p>
        </p:txBody>
      </p:sp>
      <p:sp>
        <p:nvSpPr>
          <p:cNvPr id="8" name="Content Placeholder 6">
            <a:extLst>
              <a:ext uri="{FF2B5EF4-FFF2-40B4-BE49-F238E27FC236}">
                <a16:creationId xmlns:a16="http://schemas.microsoft.com/office/drawing/2014/main" id="{BA9BF079-2451-A341-87BE-81C474B9E109}"/>
              </a:ext>
            </a:extLst>
          </p:cNvPr>
          <p:cNvSpPr>
            <a:spLocks noGrp="1"/>
          </p:cNvSpPr>
          <p:nvPr>
            <p:ph sz="quarter" idx="16" hasCustomPrompt="1"/>
          </p:nvPr>
        </p:nvSpPr>
        <p:spPr>
          <a:xfrm>
            <a:off x="752911" y="2728913"/>
            <a:ext cx="4555435" cy="2990851"/>
          </a:xfrm>
          <a:prstGeom prst="rect">
            <a:avLst/>
          </a:prstGeom>
          <a:solidFill>
            <a:schemeClr val="bg1"/>
          </a:solidFill>
        </p:spPr>
        <p:txBody>
          <a:bodyPr lIns="273600" tIns="91440"/>
          <a:lstStyle>
            <a:lvl1pPr marL="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FontTx/>
              <a:buNone/>
              <a:defRPr sz="1200"/>
            </a:lvl2pPr>
            <a:lvl3pPr marL="685800" indent="0">
              <a:buFontTx/>
              <a:buNone/>
              <a:defRPr sz="1200"/>
            </a:lvl3pPr>
            <a:lvl4pPr marL="1028700" indent="0">
              <a:buFontTx/>
              <a:buNone/>
              <a:defRPr sz="1200"/>
            </a:lvl4pPr>
            <a:lvl5pPr marL="1371600" indent="0">
              <a:buFontTx/>
              <a:buNone/>
              <a:defRPr sz="1200"/>
            </a:lvl5pPr>
          </a:lstStyle>
          <a:p>
            <a:pPr lvl="0"/>
            <a:r>
              <a:rPr lang="en-US"/>
              <a:t>Click to add content</a:t>
            </a:r>
          </a:p>
        </p:txBody>
      </p:sp>
      <p:cxnSp>
        <p:nvCxnSpPr>
          <p:cNvPr id="6" name="Straight Connector 5">
            <a:extLst>
              <a:ext uri="{FF2B5EF4-FFF2-40B4-BE49-F238E27FC236}">
                <a16:creationId xmlns:a16="http://schemas.microsoft.com/office/drawing/2014/main" id="{C622D27A-F32D-EB48-9A03-1735E67359D1}"/>
              </a:ext>
              <a:ext uri="{C183D7F6-B498-43B3-948B-1728B52AA6E4}">
                <adec:decorative xmlns:adec="http://schemas.microsoft.com/office/drawing/2017/decorative" val="1"/>
              </a:ext>
            </a:extLst>
          </p:cNvPr>
          <p:cNvCxnSpPr>
            <a:cxnSpLocks/>
          </p:cNvCxnSpPr>
          <p:nvPr/>
        </p:nvCxnSpPr>
        <p:spPr>
          <a:xfrm>
            <a:off x="720329" y="555625"/>
            <a:ext cx="0" cy="5164138"/>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3B299BF0-56A4-6243-9705-509FD3434C3D}"/>
              </a:ext>
            </a:extLst>
          </p:cNvPr>
          <p:cNvSpPr>
            <a:spLocks noGrp="1"/>
          </p:cNvSpPr>
          <p:nvPr>
            <p:ph type="sldNum" sz="quarter" idx="15"/>
          </p:nvPr>
        </p:nvSpPr>
        <p:spPr/>
        <p:txBody>
          <a:bodyPr/>
          <a:lstStyle>
            <a:lvl1pPr>
              <a:defRPr/>
            </a:lvl1pPr>
          </a:lstStyle>
          <a:p>
            <a:pPr>
              <a:defRPr/>
            </a:pPr>
            <a:fld id="{6F595438-EECC-A345-B33C-CAAAFDC6CD59}" type="slidenum">
              <a:rPr lang="en-US"/>
              <a:pPr>
                <a:defRPr/>
              </a:pPr>
              <a:t>‹#›</a:t>
            </a:fld>
            <a:endParaRPr lang="en-US"/>
          </a:p>
        </p:txBody>
      </p:sp>
    </p:spTree>
    <p:extLst>
      <p:ext uri="{BB962C8B-B14F-4D97-AF65-F5344CB8AC3E}">
        <p14:creationId xmlns:p14="http://schemas.microsoft.com/office/powerpoint/2010/main" val="18321487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with photo 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851D66-1278-2749-A103-F9649921487C}"/>
              </a:ext>
              <a:ext uri="{C183D7F6-B498-43B3-948B-1728B52AA6E4}">
                <adec:decorative xmlns:adec="http://schemas.microsoft.com/office/drawing/2017/decorative" val="1"/>
              </a:ext>
            </a:extLst>
          </p:cNvPr>
          <p:cNvSpPr/>
          <p:nvPr userDrawn="1"/>
        </p:nvSpPr>
        <p:spPr>
          <a:xfrm>
            <a:off x="7656616" y="-1"/>
            <a:ext cx="1487384"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6D0442BF-1B48-8B43-BC34-80C73F38FC7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69775" y="1"/>
            <a:ext cx="6664186"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4"/>
            <a:ext cx="3048000"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542993" y="1698172"/>
            <a:ext cx="3285921" cy="1877247"/>
          </a:xfrm>
          <a:prstGeom prst="rect">
            <a:avLst/>
          </a:prstGeom>
          <a:solidFill>
            <a:schemeClr val="bg1"/>
          </a:solidFill>
        </p:spPr>
        <p:txBody>
          <a:bodyPr lIns="274320" tIns="182880" rIns="274320" anchor="t" anchorCtr="0">
            <a:normAutofit/>
          </a:bodyPr>
          <a:lstStyle>
            <a:lvl1pPr>
              <a:defRPr sz="27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542993" y="3555577"/>
            <a:ext cx="3285921" cy="2822074"/>
          </a:xfrm>
          <a:prstGeom prst="rect">
            <a:avLst/>
          </a:prstGeom>
          <a:solidFill>
            <a:schemeClr val="bg1"/>
          </a:solidFill>
        </p:spPr>
        <p:txBody>
          <a:bodyPr lIns="274320"/>
          <a:lstStyle>
            <a:lvl1pPr marL="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FontTx/>
              <a:buNone/>
              <a:defRPr sz="1200"/>
            </a:lvl2pPr>
            <a:lvl3pPr marL="685800" indent="0">
              <a:buFontTx/>
              <a:buNone/>
              <a:defRPr sz="1200"/>
            </a:lvl3pPr>
            <a:lvl4pPr marL="1028700" indent="0">
              <a:buFontTx/>
              <a:buNone/>
              <a:defRPr sz="1200"/>
            </a:lvl4pPr>
            <a:lvl5pPr marL="1371600" indent="0">
              <a:buFontTx/>
              <a:buNone/>
              <a:defRPr sz="12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515188"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6166715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NEW Content slide with photo 1.1">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EFADC4-EC7F-BB47-A249-3856E0233A27}"/>
              </a:ext>
              <a:ext uri="{C183D7F6-B498-43B3-948B-1728B52AA6E4}">
                <adec:decorative xmlns:adec="http://schemas.microsoft.com/office/drawing/2017/decorative" val="1"/>
              </a:ext>
            </a:extLst>
          </p:cNvPr>
          <p:cNvSpPr/>
          <p:nvPr userDrawn="1"/>
        </p:nvSpPr>
        <p:spPr>
          <a:xfrm>
            <a:off x="7656616" y="-1"/>
            <a:ext cx="1487384"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Picture Placeholder 7">
            <a:extLst>
              <a:ext uri="{FF2B5EF4-FFF2-40B4-BE49-F238E27FC236}">
                <a16:creationId xmlns:a16="http://schemas.microsoft.com/office/drawing/2014/main" id="{922AF418-C0A7-434D-97D1-E711909142E8}"/>
              </a:ext>
            </a:extLst>
          </p:cNvPr>
          <p:cNvSpPr>
            <a:spLocks noGrp="1"/>
          </p:cNvSpPr>
          <p:nvPr>
            <p:ph type="pic" sz="quarter" idx="17" hasCustomPrompt="1"/>
          </p:nvPr>
        </p:nvSpPr>
        <p:spPr>
          <a:xfrm>
            <a:off x="1669257" y="1"/>
            <a:ext cx="6665119" cy="5716361"/>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0" y="2257064"/>
            <a:ext cx="3048000"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538851" y="1687946"/>
            <a:ext cx="3271003" cy="1820429"/>
          </a:xfrm>
          <a:prstGeom prst="rect">
            <a:avLst/>
          </a:prstGeom>
          <a:solidFill>
            <a:schemeClr val="bg1"/>
          </a:solidFill>
        </p:spPr>
        <p:txBody>
          <a:bodyPr lIns="273600" tIns="180000" rIns="182880" bIns="46800" anchor="t" anchorCtr="0">
            <a:normAutofit/>
          </a:bodyPr>
          <a:lstStyle>
            <a:lvl1pPr>
              <a:defRPr sz="2700"/>
            </a:lvl1pPr>
          </a:lstStyle>
          <a:p>
            <a:r>
              <a:rPr lang="en-US"/>
              <a:t>Click to add title</a:t>
            </a:r>
          </a:p>
        </p:txBody>
      </p:sp>
      <p:sp>
        <p:nvSpPr>
          <p:cNvPr id="7" name="Content Placeholder 6">
            <a:extLst>
              <a:ext uri="{FF2B5EF4-FFF2-40B4-BE49-F238E27FC236}">
                <a16:creationId xmlns:a16="http://schemas.microsoft.com/office/drawing/2014/main" id="{2A5CFF35-7F70-D343-A37F-864CE104FBED}"/>
              </a:ext>
            </a:extLst>
          </p:cNvPr>
          <p:cNvSpPr>
            <a:spLocks noGrp="1"/>
          </p:cNvSpPr>
          <p:nvPr>
            <p:ph sz="quarter" idx="16" hasCustomPrompt="1"/>
          </p:nvPr>
        </p:nvSpPr>
        <p:spPr>
          <a:xfrm>
            <a:off x="538851" y="3508375"/>
            <a:ext cx="3271003" cy="2869276"/>
          </a:xfrm>
          <a:prstGeom prst="rect">
            <a:avLst/>
          </a:prstGeom>
          <a:solidFill>
            <a:schemeClr val="bg1"/>
          </a:solidFill>
        </p:spPr>
        <p:txBody>
          <a:bodyPr lIns="274320" tIns="91440"/>
          <a:lstStyle>
            <a:lvl1pPr marL="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FontTx/>
              <a:buNone/>
              <a:defRPr sz="1200"/>
            </a:lvl2pPr>
            <a:lvl3pPr marL="685800" indent="0">
              <a:buFontTx/>
              <a:buNone/>
              <a:defRPr sz="1200"/>
            </a:lvl3pPr>
            <a:lvl4pPr marL="1028700" indent="0">
              <a:buFontTx/>
              <a:buNone/>
              <a:defRPr sz="1200"/>
            </a:lvl4pPr>
            <a:lvl5pPr marL="1371600" indent="0">
              <a:buFontTx/>
              <a:buNone/>
              <a:defRPr sz="12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515188" y="1678329"/>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3584325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tatement and Image  Option1">
  <p:cSld name="Statement and Image  Option1">
    <p:bg>
      <p:bgPr>
        <a:solidFill>
          <a:schemeClr val="accent6"/>
        </a:solidFill>
        <a:effectLst/>
      </p:bgPr>
    </p:bg>
    <p:spTree>
      <p:nvGrpSpPr>
        <p:cNvPr id="1" name="Shape 616"/>
        <p:cNvGrpSpPr/>
        <p:nvPr/>
      </p:nvGrpSpPr>
      <p:grpSpPr>
        <a:xfrm>
          <a:off x="0" y="0"/>
          <a:ext cx="0" cy="0"/>
          <a:chOff x="0" y="0"/>
          <a:chExt cx="0" cy="0"/>
        </a:xfrm>
      </p:grpSpPr>
      <p:sp>
        <p:nvSpPr>
          <p:cNvPr id="617" name="Google Shape;617;p110"/>
          <p:cNvSpPr txBox="1">
            <a:spLocks noGrp="1"/>
          </p:cNvSpPr>
          <p:nvPr>
            <p:ph type="title"/>
          </p:nvPr>
        </p:nvSpPr>
        <p:spPr>
          <a:xfrm>
            <a:off x="540000" y="418050"/>
            <a:ext cx="3681300" cy="11451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2"/>
              </a:buClr>
              <a:buSzPts val="1400"/>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18" name="Google Shape;618;p110"/>
          <p:cNvSpPr txBox="1">
            <a:spLocks noGrp="1"/>
          </p:cNvSpPr>
          <p:nvPr>
            <p:ph type="body" idx="1"/>
          </p:nvPr>
        </p:nvSpPr>
        <p:spPr>
          <a:xfrm>
            <a:off x="539999" y="1695449"/>
            <a:ext cx="3681300" cy="3124200"/>
          </a:xfrm>
          <a:prstGeom prst="rect">
            <a:avLst/>
          </a:prstGeom>
          <a:noFill/>
          <a:ln>
            <a:noFill/>
          </a:ln>
        </p:spPr>
        <p:txBody>
          <a:bodyPr spcFirstLastPara="1" wrap="square" lIns="91425" tIns="91425" rIns="91425" bIns="91425" anchor="t" anchorCtr="0"/>
          <a:lstStyle>
            <a:lvl1pPr marL="457200" marR="0" lvl="0" indent="-330200" algn="l" rtl="0">
              <a:lnSpc>
                <a:spcPct val="118750"/>
              </a:lnSpc>
              <a:spcBef>
                <a:spcPts val="0"/>
              </a:spcBef>
              <a:spcAft>
                <a:spcPts val="0"/>
              </a:spcAft>
              <a:buClr>
                <a:schemeClr val="dk1"/>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04800" algn="l" rtl="0">
              <a:lnSpc>
                <a:spcPct val="133333"/>
              </a:lnSpc>
              <a:spcBef>
                <a:spcPts val="1701"/>
              </a:spcBef>
              <a:spcAft>
                <a:spcPts val="0"/>
              </a:spcAft>
              <a:buClr>
                <a:schemeClr val="lt2"/>
              </a:buClr>
              <a:buSzPts val="1200"/>
              <a:buFont typeface="Arial"/>
              <a:buChar char="○"/>
              <a:defRPr sz="1200" b="0" i="1" u="none" strike="noStrike" cap="none">
                <a:solidFill>
                  <a:srgbClr val="000000"/>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19" name="Google Shape;619;p110"/>
          <p:cNvSpPr>
            <a:spLocks noGrp="1"/>
          </p:cNvSpPr>
          <p:nvPr>
            <p:ph type="pic" idx="2"/>
          </p:nvPr>
        </p:nvSpPr>
        <p:spPr>
          <a:xfrm>
            <a:off x="4581525" y="0"/>
            <a:ext cx="4562400" cy="68580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72727"/>
              </a:lnSpc>
              <a:spcBef>
                <a:spcPts val="0"/>
              </a:spcBef>
              <a:spcAft>
                <a:spcPts val="0"/>
              </a:spcAft>
              <a:buClr>
                <a:schemeClr val="lt2"/>
              </a:buClr>
              <a:buSzPts val="1400"/>
              <a:buFont typeface="Arial"/>
              <a:buNone/>
              <a:defRPr sz="11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20" name="Google Shape;620;p110"/>
          <p:cNvPicPr preferRelativeResize="0"/>
          <p:nvPr/>
        </p:nvPicPr>
        <p:blipFill rotWithShape="1">
          <a:blip r:embed="rId2">
            <a:alphaModFix/>
          </a:blip>
          <a:srcRect/>
          <a:stretch/>
        </p:blipFill>
        <p:spPr>
          <a:xfrm>
            <a:off x="500410" y="6376789"/>
            <a:ext cx="917999" cy="279851"/>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with photo 1.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12B1CBC-EB73-B140-9941-D9E961F1B730}"/>
              </a:ext>
              <a:ext uri="{C183D7F6-B498-43B3-948B-1728B52AA6E4}">
                <adec:decorative xmlns:adec="http://schemas.microsoft.com/office/drawing/2017/decorative" val="1"/>
              </a:ext>
            </a:extLst>
          </p:cNvPr>
          <p:cNvSpPr/>
          <p:nvPr userDrawn="1"/>
        </p:nvSpPr>
        <p:spPr>
          <a:xfrm>
            <a:off x="1" y="0"/>
            <a:ext cx="1487384"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 name="Picture 2">
            <a:extLst>
              <a:ext uri="{FF2B5EF4-FFF2-40B4-BE49-F238E27FC236}">
                <a16:creationId xmlns:a16="http://schemas.microsoft.com/office/drawing/2014/main" id="{0E494689-C6C2-A64B-8C35-09134E0C51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30526" y="1"/>
            <a:ext cx="6820400" cy="5705061"/>
          </a:xfrm>
          <a:prstGeom prst="rect">
            <a:avLst/>
          </a:prstGeom>
        </p:spPr>
      </p:pic>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6124699" y="2257064"/>
            <a:ext cx="3019301"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5247998" y="1601604"/>
            <a:ext cx="3488833" cy="1827397"/>
          </a:xfrm>
          <a:prstGeom prst="rect">
            <a:avLst/>
          </a:prstGeom>
          <a:solidFill>
            <a:schemeClr val="bg1"/>
          </a:solidFill>
        </p:spPr>
        <p:txBody>
          <a:bodyPr lIns="273600" tIns="180000" bIns="46800" anchor="t" anchorCtr="0">
            <a:normAutofit/>
          </a:bodyPr>
          <a:lstStyle>
            <a:lvl1pPr>
              <a:defRPr sz="27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5247998" y="3429001"/>
            <a:ext cx="3488833" cy="2871925"/>
          </a:xfrm>
          <a:prstGeom prst="rect">
            <a:avLst/>
          </a:prstGeom>
          <a:solidFill>
            <a:schemeClr val="bg1"/>
          </a:solidFill>
        </p:spPr>
        <p:txBody>
          <a:bodyPr lIns="273600"/>
          <a:lstStyle>
            <a:lvl1pPr marL="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FontTx/>
              <a:buNone/>
              <a:defRPr sz="1200"/>
            </a:lvl2pPr>
            <a:lvl3pPr marL="685800" indent="0">
              <a:buFontTx/>
              <a:buNone/>
              <a:defRPr sz="1200"/>
            </a:lvl3pPr>
            <a:lvl4pPr marL="1028700" indent="0">
              <a:buFontTx/>
              <a:buNone/>
              <a:defRPr sz="1200"/>
            </a:lvl4pPr>
            <a:lvl5pPr marL="1371600" indent="0">
              <a:buFontTx/>
              <a:buNone/>
              <a:defRPr sz="1200"/>
            </a:lvl5pPr>
          </a:lstStyle>
          <a:p>
            <a:pPr lvl="0"/>
            <a:r>
              <a:rPr lang="en-US"/>
              <a:t>Click to add content</a:t>
            </a:r>
          </a:p>
        </p:txBody>
      </p:sp>
      <p:cxnSp>
        <p:nvCxnSpPr>
          <p:cNvPr id="16" name="Straight Connector 15">
            <a:extLst>
              <a:ext uri="{FF2B5EF4-FFF2-40B4-BE49-F238E27FC236}">
                <a16:creationId xmlns:a16="http://schemas.microsoft.com/office/drawing/2014/main" id="{CBA35C7A-29D6-D040-9CCD-0B926B59CEBE}"/>
              </a:ext>
              <a:ext uri="{C183D7F6-B498-43B3-948B-1728B52AA6E4}">
                <adec:decorative xmlns:adec="http://schemas.microsoft.com/office/drawing/2017/decorative" val="1"/>
              </a:ext>
            </a:extLst>
          </p:cNvPr>
          <p:cNvCxnSpPr/>
          <p:nvPr userDrawn="1"/>
        </p:nvCxnSpPr>
        <p:spPr>
          <a:xfrm>
            <a:off x="876506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spTree>
    <p:extLst>
      <p:ext uri="{BB962C8B-B14F-4D97-AF65-F5344CB8AC3E}">
        <p14:creationId xmlns:p14="http://schemas.microsoft.com/office/powerpoint/2010/main" val="21095085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ew Content slide with photo 1.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018BA40-E181-5841-87C4-F22942E4215F}"/>
              </a:ext>
              <a:ext uri="{C183D7F6-B498-43B3-948B-1728B52AA6E4}">
                <adec:decorative xmlns:adec="http://schemas.microsoft.com/office/drawing/2017/decorative" val="1"/>
              </a:ext>
            </a:extLst>
          </p:cNvPr>
          <p:cNvSpPr/>
          <p:nvPr userDrawn="1"/>
        </p:nvSpPr>
        <p:spPr>
          <a:xfrm>
            <a:off x="1" y="-1"/>
            <a:ext cx="1487384" cy="339634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Picture Placeholder 6">
            <a:extLst>
              <a:ext uri="{FF2B5EF4-FFF2-40B4-BE49-F238E27FC236}">
                <a16:creationId xmlns:a16="http://schemas.microsoft.com/office/drawing/2014/main" id="{043398AF-B101-4BBC-9DEC-D84DFFCAA97B}"/>
              </a:ext>
            </a:extLst>
          </p:cNvPr>
          <p:cNvSpPr>
            <a:spLocks noGrp="1"/>
          </p:cNvSpPr>
          <p:nvPr>
            <p:ph type="pic" sz="quarter" idx="17" hasCustomPrompt="1"/>
          </p:nvPr>
        </p:nvSpPr>
        <p:spPr>
          <a:xfrm>
            <a:off x="731044" y="1"/>
            <a:ext cx="6819900" cy="5705475"/>
          </a:xfrm>
          <a:prstGeom prst="rect">
            <a:avLst/>
          </a:prstGeom>
          <a:solidFill>
            <a:srgbClr val="A3ACAC"/>
          </a:solidFill>
        </p:spPr>
        <p:txBody>
          <a:bodyPr anchor="ctr"/>
          <a:lstStyle>
            <a:lvl1pPr marL="0" indent="0" algn="ctr">
              <a:buNone/>
              <a:defRPr/>
            </a:lvl1pPr>
          </a:lstStyle>
          <a:p>
            <a:r>
              <a:rPr lang="en-US"/>
              <a:t>Click to insert picture</a:t>
            </a:r>
          </a:p>
        </p:txBody>
      </p:sp>
      <p:sp>
        <p:nvSpPr>
          <p:cNvPr id="14" name="Rectangle 13">
            <a:extLst>
              <a:ext uri="{FF2B5EF4-FFF2-40B4-BE49-F238E27FC236}">
                <a16:creationId xmlns:a16="http://schemas.microsoft.com/office/drawing/2014/main" id="{D3A46BF2-4302-0B48-8AEA-10EA3FBA8BDD}"/>
              </a:ext>
              <a:ext uri="{C183D7F6-B498-43B3-948B-1728B52AA6E4}">
                <adec:decorative xmlns:adec="http://schemas.microsoft.com/office/drawing/2017/decorative" val="1"/>
              </a:ext>
            </a:extLst>
          </p:cNvPr>
          <p:cNvSpPr/>
          <p:nvPr userDrawn="1"/>
        </p:nvSpPr>
        <p:spPr>
          <a:xfrm>
            <a:off x="6124699" y="2257064"/>
            <a:ext cx="3019301" cy="460093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Title 1"/>
          <p:cNvSpPr>
            <a:spLocks noGrp="1"/>
          </p:cNvSpPr>
          <p:nvPr>
            <p:ph type="title" hasCustomPrompt="1"/>
          </p:nvPr>
        </p:nvSpPr>
        <p:spPr>
          <a:xfrm>
            <a:off x="5228664" y="1601604"/>
            <a:ext cx="3513368" cy="1899800"/>
          </a:xfrm>
          <a:prstGeom prst="rect">
            <a:avLst/>
          </a:prstGeom>
          <a:solidFill>
            <a:schemeClr val="bg1"/>
          </a:solidFill>
        </p:spPr>
        <p:txBody>
          <a:bodyPr lIns="273600" tIns="180000" anchor="t" anchorCtr="0">
            <a:normAutofit/>
          </a:bodyPr>
          <a:lstStyle>
            <a:lvl1pPr>
              <a:defRPr sz="2700"/>
            </a:lvl1pPr>
          </a:lstStyle>
          <a:p>
            <a:r>
              <a:rPr lang="en-US"/>
              <a:t>Click to add title</a:t>
            </a:r>
          </a:p>
        </p:txBody>
      </p:sp>
      <p:sp>
        <p:nvSpPr>
          <p:cNvPr id="11" name="Content Placeholder 6">
            <a:extLst>
              <a:ext uri="{FF2B5EF4-FFF2-40B4-BE49-F238E27FC236}">
                <a16:creationId xmlns:a16="http://schemas.microsoft.com/office/drawing/2014/main" id="{38256B0E-5F5C-094C-858F-44441C2ED7EE}"/>
              </a:ext>
            </a:extLst>
          </p:cNvPr>
          <p:cNvSpPr>
            <a:spLocks noGrp="1"/>
          </p:cNvSpPr>
          <p:nvPr>
            <p:ph sz="quarter" idx="16" hasCustomPrompt="1"/>
          </p:nvPr>
        </p:nvSpPr>
        <p:spPr>
          <a:xfrm>
            <a:off x="5228665" y="3448323"/>
            <a:ext cx="3513367" cy="2852603"/>
          </a:xfrm>
          <a:prstGeom prst="rect">
            <a:avLst/>
          </a:prstGeom>
          <a:solidFill>
            <a:schemeClr val="bg1"/>
          </a:solidFill>
        </p:spPr>
        <p:txBody>
          <a:bodyPr lIns="273600" tIns="91440"/>
          <a:lstStyle>
            <a:lvl1pPr marL="0" indent="0">
              <a:buFontTx/>
              <a:buNone/>
              <a:defRPr sz="1200" b="0" i="0">
                <a:latin typeface="Open Sans Light" panose="020B0306030504020204" pitchFamily="34" charset="0"/>
                <a:ea typeface="Open Sans Light" panose="020B0306030504020204" pitchFamily="34" charset="0"/>
                <a:cs typeface="Open Sans Light" panose="020B0306030504020204" pitchFamily="34" charset="0"/>
              </a:defRPr>
            </a:lvl1pPr>
            <a:lvl2pPr marL="342900" indent="0">
              <a:buFontTx/>
              <a:buNone/>
              <a:defRPr sz="1200"/>
            </a:lvl2pPr>
            <a:lvl3pPr marL="685800" indent="0">
              <a:buFontTx/>
              <a:buNone/>
              <a:defRPr sz="1200"/>
            </a:lvl3pPr>
            <a:lvl4pPr marL="1028700" indent="0">
              <a:buFontTx/>
              <a:buNone/>
              <a:defRPr sz="1200"/>
            </a:lvl4pPr>
            <a:lvl5pPr marL="1371600" indent="0">
              <a:buFontTx/>
              <a:buNone/>
              <a:defRPr sz="1200"/>
            </a:lvl5pPr>
          </a:lstStyle>
          <a:p>
            <a:pPr lvl="0"/>
            <a:r>
              <a:rPr lang="en-US"/>
              <a:t>Click to add content</a:t>
            </a:r>
          </a:p>
        </p:txBody>
      </p:sp>
      <p:sp>
        <p:nvSpPr>
          <p:cNvPr id="10" name="Slide Number Placeholder 5">
            <a:extLst>
              <a:ext uri="{FF2B5EF4-FFF2-40B4-BE49-F238E27FC236}">
                <a16:creationId xmlns:a16="http://schemas.microsoft.com/office/drawing/2014/main" id="{CD457E9F-B60E-4441-973F-8145897D0923}"/>
              </a:ext>
            </a:extLst>
          </p:cNvPr>
          <p:cNvSpPr>
            <a:spLocks noGrp="1"/>
          </p:cNvSpPr>
          <p:nvPr>
            <p:ph type="sldNum" sz="quarter" idx="15"/>
          </p:nvPr>
        </p:nvSpPr>
        <p:spPr/>
        <p:txBody>
          <a:bodyPr/>
          <a:lstStyle>
            <a:lvl1pPr>
              <a:defRPr/>
            </a:lvl1pPr>
          </a:lstStyle>
          <a:p>
            <a:pPr>
              <a:defRPr/>
            </a:pPr>
            <a:fld id="{E8901B88-A952-2044-9F37-BB636F0880BE}" type="slidenum">
              <a:rPr lang="en-US"/>
              <a:pPr>
                <a:defRPr/>
              </a:pPr>
              <a:t>‹#›</a:t>
            </a:fld>
            <a:endParaRPr lang="en-US"/>
          </a:p>
        </p:txBody>
      </p:sp>
      <p:cxnSp>
        <p:nvCxnSpPr>
          <p:cNvPr id="16" name="Straight Connector 15">
            <a:extLst>
              <a:ext uri="{FF2B5EF4-FFF2-40B4-BE49-F238E27FC236}">
                <a16:creationId xmlns:a16="http://schemas.microsoft.com/office/drawing/2014/main" id="{40FC61BE-60FD-9F4B-89C7-4C1733B8C598}"/>
              </a:ext>
              <a:ext uri="{C183D7F6-B498-43B3-948B-1728B52AA6E4}">
                <adec:decorative xmlns:adec="http://schemas.microsoft.com/office/drawing/2017/decorative" val="1"/>
              </a:ext>
            </a:extLst>
          </p:cNvPr>
          <p:cNvCxnSpPr/>
          <p:nvPr userDrawn="1"/>
        </p:nvCxnSpPr>
        <p:spPr>
          <a:xfrm>
            <a:off x="8765069" y="1601603"/>
            <a:ext cx="0" cy="4699322"/>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961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22B5C-BA05-9E4D-8439-B23F209A3742}"/>
              </a:ext>
            </a:extLst>
          </p:cNvPr>
          <p:cNvSpPr/>
          <p:nvPr/>
        </p:nvSpPr>
        <p:spPr>
          <a:xfrm>
            <a:off x="1521619" y="0"/>
            <a:ext cx="762238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5" name="Straight Connector 4">
            <a:extLst>
              <a:ext uri="{FF2B5EF4-FFF2-40B4-BE49-F238E27FC236}">
                <a16:creationId xmlns:a16="http://schemas.microsoft.com/office/drawing/2014/main" id="{FC347114-1E37-9846-A432-8906A41702B0}"/>
              </a:ext>
            </a:extLst>
          </p:cNvPr>
          <p:cNvCxnSpPr>
            <a:cxnSpLocks/>
          </p:cNvCxnSpPr>
          <p:nvPr/>
        </p:nvCxnSpPr>
        <p:spPr>
          <a:xfrm flipV="1">
            <a:off x="744141" y="1706563"/>
            <a:ext cx="0" cy="2887662"/>
          </a:xfrm>
          <a:prstGeom prst="line">
            <a:avLst/>
          </a:prstGeom>
          <a:ln w="635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D630512D-8768-8140-AE61-8D3F982A0577}"/>
              </a:ext>
            </a:extLst>
          </p:cNvPr>
          <p:cNvSpPr>
            <a:spLocks noGrp="1"/>
          </p:cNvSpPr>
          <p:nvPr>
            <p:ph type="sldNum" sz="quarter" idx="10"/>
          </p:nvPr>
        </p:nvSpPr>
        <p:spPr/>
        <p:txBody>
          <a:bodyPr/>
          <a:lstStyle>
            <a:lvl1pPr>
              <a:defRPr/>
            </a:lvl1pPr>
          </a:lstStyle>
          <a:p>
            <a:pPr>
              <a:defRPr/>
            </a:pPr>
            <a:fld id="{C7D9D03B-B0CE-F149-B9E8-CD52DE1054E7}" type="slidenum">
              <a:rPr lang="en-US"/>
              <a:pPr>
                <a:defRPr/>
              </a:pPr>
              <a:t>‹#›</a:t>
            </a:fld>
            <a:endParaRPr lang="en-US"/>
          </a:p>
        </p:txBody>
      </p:sp>
      <p:sp>
        <p:nvSpPr>
          <p:cNvPr id="2" name="Rectangle 1">
            <a:extLst>
              <a:ext uri="{FF2B5EF4-FFF2-40B4-BE49-F238E27FC236}">
                <a16:creationId xmlns:a16="http://schemas.microsoft.com/office/drawing/2014/main" id="{898DE12B-F318-0044-A300-BB4D3DE09E68}"/>
              </a:ext>
            </a:extLst>
          </p:cNvPr>
          <p:cNvSpPr/>
          <p:nvPr userDrawn="1"/>
        </p:nvSpPr>
        <p:spPr>
          <a:xfrm>
            <a:off x="776377" y="1701800"/>
            <a:ext cx="5144069" cy="2887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8E748F9-4DD9-C84B-BA2C-5BA2008DB998}"/>
              </a:ext>
            </a:extLst>
          </p:cNvPr>
          <p:cNvSpPr>
            <a:spLocks noGrp="1"/>
          </p:cNvSpPr>
          <p:nvPr>
            <p:ph type="title" hasCustomPrompt="1"/>
          </p:nvPr>
        </p:nvSpPr>
        <p:spPr>
          <a:xfrm>
            <a:off x="776378" y="1701800"/>
            <a:ext cx="5176302" cy="2887662"/>
          </a:xfrm>
          <a:prstGeom prst="rect">
            <a:avLst/>
          </a:prstGeom>
          <a:solidFill>
            <a:schemeClr val="bg1"/>
          </a:solidFill>
        </p:spPr>
        <p:txBody>
          <a:bodyPr lIns="273600" tIns="180000" rIns="182880" bIns="46800" anchor="ctr" anchorCtr="0">
            <a:normAutofit/>
          </a:bodyPr>
          <a:lstStyle>
            <a:lvl1pPr>
              <a:defRPr sz="4050"/>
            </a:lvl1pPr>
          </a:lstStyle>
          <a:p>
            <a:r>
              <a:rPr lang="en-US"/>
              <a:t>Click to edit Divider title style</a:t>
            </a:r>
          </a:p>
        </p:txBody>
      </p:sp>
    </p:spTree>
    <p:extLst>
      <p:ext uri="{BB962C8B-B14F-4D97-AF65-F5344CB8AC3E}">
        <p14:creationId xmlns:p14="http://schemas.microsoft.com/office/powerpoint/2010/main" val="10259702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3" name="Picture 3" descr="Pearson Logo&#10;&#10;Description automatically generated with medium confidence">
            <a:extLst>
              <a:ext uri="{FF2B5EF4-FFF2-40B4-BE49-F238E27FC236}">
                <a16:creationId xmlns:a16="http://schemas.microsoft.com/office/drawing/2014/main" id="{08A350FE-0EC2-E14A-9D3E-CB51507DCC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13460" y="1432628"/>
            <a:ext cx="3290888"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DF612D3-C737-F54B-B339-E0F7609EDD5A}"/>
              </a:ext>
            </a:extLst>
          </p:cNvPr>
          <p:cNvSpPr txBox="1"/>
          <p:nvPr userDrawn="1"/>
        </p:nvSpPr>
        <p:spPr>
          <a:xfrm>
            <a:off x="4098664" y="2122078"/>
            <a:ext cx="887506" cy="161583"/>
          </a:xfrm>
          <a:prstGeom prst="rect">
            <a:avLst/>
          </a:prstGeom>
          <a:noFill/>
        </p:spPr>
        <p:txBody>
          <a:bodyPr wrap="square" rtlCol="0">
            <a:spAutoFit/>
          </a:bodyPr>
          <a:lstStyle/>
          <a:p>
            <a:pPr algn="ctr"/>
            <a:r>
              <a:rPr lang="en-US" sz="450" b="0" i="0">
                <a:solidFill>
                  <a:srgbClr val="007FA3"/>
                </a:solidFill>
                <a:latin typeface="Open Sans Light" panose="020B0306030504020204" pitchFamily="34" charset="0"/>
                <a:ea typeface="Open Sans Light" panose="020B0306030504020204" pitchFamily="34" charset="0"/>
                <a:cs typeface="Open Sans Light" panose="020B0306030504020204" pitchFamily="34" charset="0"/>
              </a:rPr>
              <a:t>End of presentation</a:t>
            </a:r>
          </a:p>
        </p:txBody>
      </p:sp>
      <p:sp>
        <p:nvSpPr>
          <p:cNvPr id="4" name="Slide Number Placeholder 5">
            <a:extLst>
              <a:ext uri="{FF2B5EF4-FFF2-40B4-BE49-F238E27FC236}">
                <a16:creationId xmlns:a16="http://schemas.microsoft.com/office/drawing/2014/main" id="{290F0966-B511-B84F-9F28-A57A718120A8}"/>
              </a:ext>
            </a:extLst>
          </p:cNvPr>
          <p:cNvSpPr>
            <a:spLocks noGrp="1"/>
          </p:cNvSpPr>
          <p:nvPr>
            <p:ph type="sldNum" sz="quarter" idx="10"/>
          </p:nvPr>
        </p:nvSpPr>
        <p:spPr/>
        <p:txBody>
          <a:bodyPr/>
          <a:lstStyle>
            <a:lvl1pPr>
              <a:defRPr/>
            </a:lvl1pPr>
          </a:lstStyle>
          <a:p>
            <a:pPr>
              <a:defRPr/>
            </a:pPr>
            <a:fld id="{CE280C5F-12B6-0A4C-9B93-F09F5C5E9F87}" type="slidenum">
              <a:rPr lang="en-US"/>
              <a:pPr>
                <a:defRPr/>
              </a:pPr>
              <a:t>‹#›</a:t>
            </a:fld>
            <a:endParaRPr lang="en-US"/>
          </a:p>
        </p:txBody>
      </p:sp>
    </p:spTree>
    <p:extLst>
      <p:ext uri="{BB962C8B-B14F-4D97-AF65-F5344CB8AC3E}">
        <p14:creationId xmlns:p14="http://schemas.microsoft.com/office/powerpoint/2010/main" val="1231809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tement and Image Option2">
  <p:cSld name="Statement and Image Option2">
    <p:bg>
      <p:bgPr>
        <a:solidFill>
          <a:schemeClr val="accent6"/>
        </a:solidFill>
        <a:effectLst/>
      </p:bgPr>
    </p:bg>
    <p:spTree>
      <p:nvGrpSpPr>
        <p:cNvPr id="1" name="Shape 621"/>
        <p:cNvGrpSpPr/>
        <p:nvPr/>
      </p:nvGrpSpPr>
      <p:grpSpPr>
        <a:xfrm>
          <a:off x="0" y="0"/>
          <a:ext cx="0" cy="0"/>
          <a:chOff x="0" y="0"/>
          <a:chExt cx="0" cy="0"/>
        </a:xfrm>
      </p:grpSpPr>
      <p:sp>
        <p:nvSpPr>
          <p:cNvPr id="622" name="Google Shape;622;p111"/>
          <p:cNvSpPr txBox="1">
            <a:spLocks noGrp="1"/>
          </p:cNvSpPr>
          <p:nvPr>
            <p:ph type="title"/>
          </p:nvPr>
        </p:nvSpPr>
        <p:spPr>
          <a:xfrm>
            <a:off x="540000" y="418050"/>
            <a:ext cx="4470000" cy="11451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2"/>
              </a:buClr>
              <a:buSzPts val="1400"/>
              <a:buFont typeface="Times New Roman"/>
              <a:buNone/>
              <a:defRPr sz="3400" b="1" i="0" u="none" strike="noStrike" cap="none">
                <a:solidFill>
                  <a:schemeClr val="dk2"/>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23" name="Google Shape;623;p111"/>
          <p:cNvSpPr txBox="1">
            <a:spLocks noGrp="1"/>
          </p:cNvSpPr>
          <p:nvPr>
            <p:ph type="body" idx="1"/>
          </p:nvPr>
        </p:nvSpPr>
        <p:spPr>
          <a:xfrm>
            <a:off x="540000" y="1695449"/>
            <a:ext cx="4511700" cy="3124200"/>
          </a:xfrm>
          <a:prstGeom prst="rect">
            <a:avLst/>
          </a:prstGeom>
          <a:noFill/>
          <a:ln>
            <a:noFill/>
          </a:ln>
        </p:spPr>
        <p:txBody>
          <a:bodyPr spcFirstLastPara="1" wrap="square" lIns="91425" tIns="91425" rIns="91425" bIns="91425" anchor="t" anchorCtr="0"/>
          <a:lstStyle>
            <a:lvl1pPr marL="457200" marR="0" lvl="0" indent="-330200" algn="l" rtl="0">
              <a:lnSpc>
                <a:spcPct val="118750"/>
              </a:lnSpc>
              <a:spcBef>
                <a:spcPts val="0"/>
              </a:spcBef>
              <a:spcAft>
                <a:spcPts val="0"/>
              </a:spcAft>
              <a:buClr>
                <a:schemeClr val="dk1"/>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04800" algn="l" rtl="0">
              <a:lnSpc>
                <a:spcPct val="133333"/>
              </a:lnSpc>
              <a:spcBef>
                <a:spcPts val="1701"/>
              </a:spcBef>
              <a:spcAft>
                <a:spcPts val="0"/>
              </a:spcAft>
              <a:buClr>
                <a:schemeClr val="lt2"/>
              </a:buClr>
              <a:buSzPts val="1200"/>
              <a:buFont typeface="Arial"/>
              <a:buChar char="○"/>
              <a:defRPr sz="1200" b="0" i="1" u="none" strike="noStrike" cap="none">
                <a:solidFill>
                  <a:srgbClr val="000000"/>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24" name="Google Shape;624;p111"/>
          <p:cNvSpPr>
            <a:spLocks noGrp="1"/>
          </p:cNvSpPr>
          <p:nvPr>
            <p:ph type="pic" idx="2"/>
          </p:nvPr>
        </p:nvSpPr>
        <p:spPr>
          <a:xfrm>
            <a:off x="5876925" y="0"/>
            <a:ext cx="3267000" cy="68580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72727"/>
              </a:lnSpc>
              <a:spcBef>
                <a:spcPts val="0"/>
              </a:spcBef>
              <a:spcAft>
                <a:spcPts val="0"/>
              </a:spcAft>
              <a:buClr>
                <a:schemeClr val="lt2"/>
              </a:buClr>
              <a:buSzPts val="1400"/>
              <a:buFont typeface="Arial"/>
              <a:buNone/>
              <a:defRPr sz="11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25" name="Google Shape;625;p111"/>
          <p:cNvPicPr preferRelativeResize="0"/>
          <p:nvPr/>
        </p:nvPicPr>
        <p:blipFill rotWithShape="1">
          <a:blip r:embed="rId2">
            <a:alphaModFix/>
          </a:blip>
          <a:srcRect/>
          <a:stretch/>
        </p:blipFill>
        <p:spPr>
          <a:xfrm>
            <a:off x="500410" y="6376789"/>
            <a:ext cx="917999" cy="27985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tatement and Image Option3">
  <p:cSld name="Statement and Image Option3">
    <p:bg>
      <p:bgPr>
        <a:solidFill>
          <a:schemeClr val="lt1"/>
        </a:solidFill>
        <a:effectLst/>
      </p:bgPr>
    </p:bg>
    <p:spTree>
      <p:nvGrpSpPr>
        <p:cNvPr id="1" name="Shape 626"/>
        <p:cNvGrpSpPr/>
        <p:nvPr/>
      </p:nvGrpSpPr>
      <p:grpSpPr>
        <a:xfrm>
          <a:off x="0" y="0"/>
          <a:ext cx="0" cy="0"/>
          <a:chOff x="0" y="0"/>
          <a:chExt cx="0" cy="0"/>
        </a:xfrm>
      </p:grpSpPr>
      <p:sp>
        <p:nvSpPr>
          <p:cNvPr id="627" name="Google Shape;627;p112"/>
          <p:cNvSpPr txBox="1">
            <a:spLocks noGrp="1"/>
          </p:cNvSpPr>
          <p:nvPr>
            <p:ph type="title"/>
          </p:nvPr>
        </p:nvSpPr>
        <p:spPr>
          <a:xfrm>
            <a:off x="539999" y="418050"/>
            <a:ext cx="3681300" cy="11451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628" name="Google Shape;628;p112"/>
          <p:cNvSpPr txBox="1">
            <a:spLocks noGrp="1"/>
          </p:cNvSpPr>
          <p:nvPr>
            <p:ph type="body" idx="1"/>
          </p:nvPr>
        </p:nvSpPr>
        <p:spPr>
          <a:xfrm>
            <a:off x="539999" y="1695449"/>
            <a:ext cx="3681300" cy="3124200"/>
          </a:xfrm>
          <a:prstGeom prst="rect">
            <a:avLst/>
          </a:prstGeom>
          <a:noFill/>
          <a:ln>
            <a:noFill/>
          </a:ln>
        </p:spPr>
        <p:txBody>
          <a:bodyPr spcFirstLastPara="1" wrap="square" lIns="91425" tIns="91425" rIns="91425" bIns="91425" anchor="t" anchorCtr="0"/>
          <a:lstStyle>
            <a:lvl1pPr marL="457200" marR="0" lvl="0" indent="-330200" algn="l" rtl="0">
              <a:lnSpc>
                <a:spcPct val="118750"/>
              </a:lnSpc>
              <a:spcBef>
                <a:spcPts val="0"/>
              </a:spcBef>
              <a:spcAft>
                <a:spcPts val="0"/>
              </a:spcAft>
              <a:buClr>
                <a:schemeClr val="dk1"/>
              </a:buClr>
              <a:buSzPts val="1600"/>
              <a:buFont typeface="Arial"/>
              <a:buChar char="●"/>
              <a:defRPr sz="1600" b="0" i="0" u="none" strike="noStrike" cap="none">
                <a:solidFill>
                  <a:srgbClr val="000000"/>
                </a:solidFill>
                <a:latin typeface="Arial"/>
                <a:ea typeface="Arial"/>
                <a:cs typeface="Arial"/>
                <a:sym typeface="Arial"/>
              </a:defRPr>
            </a:lvl1pPr>
            <a:lvl2pPr marL="914400" marR="0" lvl="1" indent="-304800" algn="l" rtl="0">
              <a:lnSpc>
                <a:spcPct val="133333"/>
              </a:lnSpc>
              <a:spcBef>
                <a:spcPts val="1701"/>
              </a:spcBef>
              <a:spcAft>
                <a:spcPts val="0"/>
              </a:spcAft>
              <a:buClr>
                <a:schemeClr val="lt2"/>
              </a:buClr>
              <a:buSzPts val="1200"/>
              <a:buFont typeface="Arial"/>
              <a:buChar char="○"/>
              <a:defRPr sz="1200" b="0" i="1" u="none" strike="noStrike" cap="none">
                <a:solidFill>
                  <a:srgbClr val="000000"/>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sp>
        <p:nvSpPr>
          <p:cNvPr id="629" name="Google Shape;629;p112"/>
          <p:cNvSpPr>
            <a:spLocks noGrp="1"/>
          </p:cNvSpPr>
          <p:nvPr>
            <p:ph type="pic" idx="2"/>
          </p:nvPr>
        </p:nvSpPr>
        <p:spPr>
          <a:xfrm>
            <a:off x="4581525" y="0"/>
            <a:ext cx="4562400" cy="6858000"/>
          </a:xfrm>
          <a:prstGeom prst="rect">
            <a:avLst/>
          </a:prstGeom>
          <a:solidFill>
            <a:srgbClr val="BBBBBB"/>
          </a:solidFill>
          <a:ln>
            <a:noFill/>
          </a:ln>
        </p:spPr>
        <p:txBody>
          <a:bodyPr spcFirstLastPara="1" wrap="square" lIns="91425" tIns="91425" rIns="91425" bIns="91425" anchor="t" anchorCtr="0"/>
          <a:lstStyle>
            <a:lvl1pPr marL="0" marR="0" lvl="0" indent="0" algn="ctr" rtl="0">
              <a:lnSpc>
                <a:spcPct val="172727"/>
              </a:lnSpc>
              <a:spcBef>
                <a:spcPts val="0"/>
              </a:spcBef>
              <a:spcAft>
                <a:spcPts val="0"/>
              </a:spcAft>
              <a:buClr>
                <a:schemeClr val="lt2"/>
              </a:buClr>
              <a:buSzPts val="1400"/>
              <a:buFont typeface="Arial"/>
              <a:buNone/>
              <a:defRPr sz="1100" b="0" i="0" u="none" strike="noStrike" cap="none">
                <a:solidFill>
                  <a:schemeClr val="lt2"/>
                </a:solidFill>
                <a:latin typeface="Arial"/>
                <a:ea typeface="Arial"/>
                <a:cs typeface="Arial"/>
                <a:sym typeface="Arial"/>
              </a:defRPr>
            </a:lvl1pPr>
            <a:lvl2pPr marL="180975" marR="0" lvl="1" indent="-79375"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2pPr>
            <a:lvl3pPr marL="352425" marR="0" lvl="2" indent="-73025" algn="l" rtl="0">
              <a:lnSpc>
                <a:spcPct val="118750"/>
              </a:lnSpc>
              <a:spcBef>
                <a:spcPts val="0"/>
              </a:spcBef>
              <a:spcAft>
                <a:spcPts val="0"/>
              </a:spcAft>
              <a:buClr>
                <a:schemeClr val="accent4"/>
              </a:buClr>
              <a:buSzPts val="1600"/>
              <a:buFont typeface="Arial"/>
              <a:buChar char="‒"/>
              <a:defRPr sz="1600" b="0" i="0" u="none" strike="noStrike" cap="none">
                <a:solidFill>
                  <a:schemeClr val="lt2"/>
                </a:solidFill>
                <a:latin typeface="Arial"/>
                <a:ea typeface="Arial"/>
                <a:cs typeface="Arial"/>
                <a:sym typeface="Arial"/>
              </a:defRPr>
            </a:lvl3pPr>
            <a:lvl4pPr marL="781050" marR="0" lvl="3" indent="-6350" algn="l" rtl="0">
              <a:lnSpc>
                <a:spcPct val="125000"/>
              </a:lnSpc>
              <a:spcBef>
                <a:spcPts val="0"/>
              </a:spcBef>
              <a:spcAft>
                <a:spcPts val="0"/>
              </a:spcAft>
              <a:buClr>
                <a:schemeClr val="dk1"/>
              </a:buClr>
              <a:buSzPts val="1400"/>
              <a:buFont typeface="Arial"/>
              <a:buNone/>
              <a:defRPr sz="1200" b="0" i="0" u="none" strike="noStrike" cap="none">
                <a:solidFill>
                  <a:schemeClr val="lt2"/>
                </a:solidFill>
                <a:latin typeface="Arial"/>
                <a:ea typeface="Arial"/>
                <a:cs typeface="Arial"/>
                <a:sym typeface="Arial"/>
              </a:defRPr>
            </a:lvl4pPr>
            <a:lvl5pPr marL="2057400" marR="0" lvl="4" indent="-114300" algn="l" rtl="0">
              <a:lnSpc>
                <a:spcPct val="10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0" name="Google Shape;630;p112"/>
          <p:cNvSpPr txBox="1">
            <a:spLocks noGrp="1"/>
          </p:cNvSpPr>
          <p:nvPr>
            <p:ph type="body" idx="3"/>
          </p:nvPr>
        </p:nvSpPr>
        <p:spPr>
          <a:xfrm>
            <a:off x="542925" y="5838825"/>
            <a:ext cx="3678300" cy="457200"/>
          </a:xfrm>
          <a:prstGeom prst="rect">
            <a:avLst/>
          </a:prstGeom>
          <a:noFill/>
          <a:ln>
            <a:noFill/>
          </a:ln>
        </p:spPr>
        <p:txBody>
          <a:bodyPr spcFirstLastPara="1" wrap="square" lIns="91425" tIns="91425" rIns="91425" bIns="91425" anchor="t" anchorCtr="0"/>
          <a:lstStyle>
            <a:lvl1pPr marL="457200" marR="0" lvl="0" indent="-298450" algn="l" rtl="0">
              <a:lnSpc>
                <a:spcPct val="118181"/>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a:p>
        </p:txBody>
      </p:sp>
      <p:pic>
        <p:nvPicPr>
          <p:cNvPr id="631" name="Google Shape;631;p112"/>
          <p:cNvPicPr preferRelativeResize="0"/>
          <p:nvPr/>
        </p:nvPicPr>
        <p:blipFill rotWithShape="1">
          <a:blip r:embed="rId2">
            <a:alphaModFix/>
          </a:blip>
          <a:srcRect/>
          <a:stretch/>
        </p:blipFill>
        <p:spPr>
          <a:xfrm>
            <a:off x="500410" y="6376789"/>
            <a:ext cx="917999" cy="2798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4.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theme" Target="../theme/theme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2"/>
        <p:cNvGrpSpPr/>
        <p:nvPr/>
      </p:nvGrpSpPr>
      <p:grpSpPr>
        <a:xfrm>
          <a:off x="0" y="0"/>
          <a:ext cx="0" cy="0"/>
          <a:chOff x="0" y="0"/>
          <a:chExt cx="0" cy="0"/>
        </a:xfrm>
      </p:grpSpPr>
      <p:sp>
        <p:nvSpPr>
          <p:cNvPr id="563" name="Google Shape;563;p97"/>
          <p:cNvSpPr txBox="1">
            <a:spLocks noGrp="1"/>
          </p:cNvSpPr>
          <p:nvPr>
            <p:ph type="title"/>
          </p:nvPr>
        </p:nvSpPr>
        <p:spPr>
          <a:xfrm>
            <a:off x="541336" y="337388"/>
            <a:ext cx="7956427" cy="906300"/>
          </a:xfrm>
          <a:prstGeom prst="rect">
            <a:avLst/>
          </a:prstGeom>
          <a:noFill/>
          <a:ln>
            <a:noFill/>
          </a:ln>
        </p:spPr>
        <p:txBody>
          <a:bodyPr spcFirstLastPara="1" wrap="square" lIns="91425" tIns="91425" rIns="91425" bIns="91425" anchor="t" anchorCtr="0"/>
          <a:lstStyle>
            <a:lvl1pPr marL="0" marR="0" lvl="0" indent="0" algn="l" rtl="0">
              <a:lnSpc>
                <a:spcPct val="117647"/>
              </a:lnSpc>
              <a:spcBef>
                <a:spcPts val="0"/>
              </a:spcBef>
              <a:spcAft>
                <a:spcPts val="0"/>
              </a:spcAft>
              <a:buClr>
                <a:schemeClr val="dk1"/>
              </a:buClr>
              <a:buSzPts val="1400"/>
              <a:buFont typeface="Times New Roman"/>
              <a:buNone/>
              <a:defRPr sz="3400" b="1" i="0" u="none" strike="noStrike" cap="none">
                <a:solidFill>
                  <a:schemeClr val="dk1"/>
                </a:solidFill>
                <a:latin typeface="Times New Roman"/>
                <a:ea typeface="Times New Roman"/>
                <a:cs typeface="Times New Roman"/>
                <a:sym typeface="Times New Roman"/>
              </a:defRPr>
            </a:lvl1pPr>
            <a:lvl2pPr lvl="1" indent="0" rtl="0">
              <a:spcBef>
                <a:spcPts val="0"/>
              </a:spcBef>
              <a:spcAft>
                <a:spcPts val="0"/>
              </a:spcAft>
              <a:buSzPts val="1400"/>
              <a:buFont typeface="Arial"/>
              <a:buNone/>
              <a:defRPr sz="1800"/>
            </a:lvl2pPr>
            <a:lvl3pPr lvl="2" indent="0" rtl="0">
              <a:spcBef>
                <a:spcPts val="0"/>
              </a:spcBef>
              <a:spcAft>
                <a:spcPts val="0"/>
              </a:spcAft>
              <a:buSzPts val="1400"/>
              <a:buFont typeface="Arial"/>
              <a:buNone/>
              <a:defRPr sz="1800"/>
            </a:lvl3pPr>
            <a:lvl4pPr lvl="3" indent="0" rtl="0">
              <a:spcBef>
                <a:spcPts val="0"/>
              </a:spcBef>
              <a:spcAft>
                <a:spcPts val="0"/>
              </a:spcAft>
              <a:buSzPts val="1400"/>
              <a:buFont typeface="Arial"/>
              <a:buNone/>
              <a:defRPr sz="1800"/>
            </a:lvl4pPr>
            <a:lvl5pPr lvl="4" indent="0" rtl="0">
              <a:spcBef>
                <a:spcPts val="0"/>
              </a:spcBef>
              <a:spcAft>
                <a:spcPts val="0"/>
              </a:spcAft>
              <a:buSzPts val="1400"/>
              <a:buFont typeface="Arial"/>
              <a:buNone/>
              <a:defRPr sz="1800"/>
            </a:lvl5pPr>
            <a:lvl6pPr lvl="5" indent="0" rtl="0">
              <a:spcBef>
                <a:spcPts val="0"/>
              </a:spcBef>
              <a:spcAft>
                <a:spcPts val="0"/>
              </a:spcAft>
              <a:buSzPts val="1400"/>
              <a:buFont typeface="Arial"/>
              <a:buNone/>
              <a:defRPr sz="1800"/>
            </a:lvl6pPr>
            <a:lvl7pPr lvl="6" indent="0" rtl="0">
              <a:spcBef>
                <a:spcPts val="0"/>
              </a:spcBef>
              <a:spcAft>
                <a:spcPts val="0"/>
              </a:spcAft>
              <a:buSzPts val="1400"/>
              <a:buFont typeface="Arial"/>
              <a:buNone/>
              <a:defRPr sz="1800"/>
            </a:lvl7pPr>
            <a:lvl8pPr lvl="7" indent="0" rtl="0">
              <a:spcBef>
                <a:spcPts val="0"/>
              </a:spcBef>
              <a:spcAft>
                <a:spcPts val="0"/>
              </a:spcAft>
              <a:buSzPts val="1400"/>
              <a:buFont typeface="Arial"/>
              <a:buNone/>
              <a:defRPr sz="1800"/>
            </a:lvl8pPr>
            <a:lvl9pPr lvl="8" indent="0" rtl="0">
              <a:spcBef>
                <a:spcPts val="0"/>
              </a:spcBef>
              <a:spcAft>
                <a:spcPts val="0"/>
              </a:spcAft>
              <a:buSzPts val="1400"/>
              <a:buFont typeface="Arial"/>
              <a:buNone/>
              <a:defRPr sz="1800"/>
            </a:lvl9pPr>
          </a:lstStyle>
          <a:p>
            <a:endParaRPr/>
          </a:p>
        </p:txBody>
      </p:sp>
      <p:sp>
        <p:nvSpPr>
          <p:cNvPr id="564" name="Google Shape;564;p97"/>
          <p:cNvSpPr txBox="1">
            <a:spLocks noGrp="1"/>
          </p:cNvSpPr>
          <p:nvPr>
            <p:ph type="body" idx="1"/>
          </p:nvPr>
        </p:nvSpPr>
        <p:spPr>
          <a:xfrm>
            <a:off x="534899" y="1459832"/>
            <a:ext cx="7962864" cy="4530343"/>
          </a:xfrm>
          <a:prstGeom prst="rect">
            <a:avLst/>
          </a:prstGeom>
          <a:noFill/>
          <a:ln>
            <a:noFill/>
          </a:ln>
        </p:spPr>
        <p:txBody>
          <a:bodyPr spcFirstLastPara="1" wrap="square" lIns="91425" tIns="91425" rIns="91425" bIns="91425" anchor="t" anchorCtr="0"/>
          <a:lstStyle>
            <a:lvl1pPr marL="457200" marR="0" lvl="0" indent="-330200" algn="l" rtl="0">
              <a:lnSpc>
                <a:spcPct val="118750"/>
              </a:lnSpc>
              <a:spcBef>
                <a:spcPts val="0"/>
              </a:spcBef>
              <a:spcAft>
                <a:spcPts val="0"/>
              </a:spcAft>
              <a:buClr>
                <a:schemeClr val="lt2"/>
              </a:buClr>
              <a:buSzPts val="1600"/>
              <a:buFont typeface="Arial"/>
              <a:buChar char="●"/>
              <a:defRPr sz="1600" b="0" i="0" u="none" strike="noStrike" cap="none">
                <a:solidFill>
                  <a:schemeClr val="lt2"/>
                </a:solidFill>
                <a:latin typeface="Arial"/>
                <a:ea typeface="Arial"/>
                <a:cs typeface="Arial"/>
                <a:sym typeface="Arial"/>
              </a:defRPr>
            </a:lvl1pPr>
            <a:lvl2pPr marL="914400" marR="0" lvl="1"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2pPr>
            <a:lvl3pPr marL="1371600" marR="0" lvl="2" indent="-228600" algn="l" rtl="0">
              <a:lnSpc>
                <a:spcPct val="118750"/>
              </a:lnSpc>
              <a:spcBef>
                <a:spcPts val="0"/>
              </a:spcBef>
              <a:spcAft>
                <a:spcPts val="0"/>
              </a:spcAft>
              <a:buClr>
                <a:schemeClr val="lt2"/>
              </a:buClr>
              <a:buSzPts val="1400"/>
              <a:buFont typeface="Arial"/>
              <a:buNone/>
              <a:defRPr sz="1600" b="0" i="0" u="none" strike="noStrike" cap="none">
                <a:solidFill>
                  <a:schemeClr val="lt2"/>
                </a:solidFill>
                <a:latin typeface="Arial"/>
                <a:ea typeface="Arial"/>
                <a:cs typeface="Arial"/>
                <a:sym typeface="Arial"/>
              </a:defRPr>
            </a:lvl3pPr>
            <a:lvl4pPr marL="1828800" marR="0" lvl="3" indent="-304800" algn="l" rtl="0">
              <a:lnSpc>
                <a:spcPct val="125000"/>
              </a:lnSpc>
              <a:spcBef>
                <a:spcPts val="0"/>
              </a:spcBef>
              <a:spcAft>
                <a:spcPts val="0"/>
              </a:spcAft>
              <a:buClr>
                <a:schemeClr val="dk1"/>
              </a:buClr>
              <a:buSzPts val="1200"/>
              <a:buFont typeface="Arial"/>
              <a:buChar char="●"/>
              <a:defRPr sz="1200" b="0" i="0" u="none" strike="noStrike" cap="none">
                <a:solidFill>
                  <a:schemeClr val="lt2"/>
                </a:solidFill>
                <a:latin typeface="Arial"/>
                <a:ea typeface="Arial"/>
                <a:cs typeface="Arial"/>
                <a:sym typeface="Arial"/>
              </a:defRPr>
            </a:lvl4pPr>
            <a:lvl5pPr marL="2286000" marR="0" lvl="4" indent="-228600" algn="l" rtl="0">
              <a:lnSpc>
                <a:spcPct val="100000"/>
              </a:lnSpc>
              <a:spcBef>
                <a:spcPts val="85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L="2743200" marR="0" lvl="5"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6pPr>
            <a:lvl7pPr marL="3200400" marR="0" lvl="6"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7pPr>
            <a:lvl8pPr marL="3657600" marR="0" lvl="7"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8pPr>
            <a:lvl9pPr marL="4114800" marR="0" lvl="8" indent="-228600" algn="l" rtl="0">
              <a:lnSpc>
                <a:spcPct val="100000"/>
              </a:lnSpc>
              <a:spcBef>
                <a:spcPts val="400"/>
              </a:spcBef>
              <a:spcAft>
                <a:spcPts val="0"/>
              </a:spcAft>
              <a:buClr>
                <a:schemeClr val="dk1"/>
              </a:buClr>
              <a:buSzPts val="1400"/>
              <a:buFont typeface="Arial"/>
              <a:buNone/>
              <a:defRPr sz="2000" b="0" i="0" u="none" strike="noStrike" cap="none">
                <a:solidFill>
                  <a:schemeClr val="dk1"/>
                </a:solidFill>
                <a:latin typeface="Arial"/>
                <a:ea typeface="Arial"/>
                <a:cs typeface="Arial"/>
                <a:sym typeface="Arial"/>
              </a:defRPr>
            </a:lvl9pPr>
          </a:lstStyle>
          <a:p>
            <a:endParaRPr lang="en-US" sz="2800">
              <a:latin typeface="Verdana" panose="020B0604030504040204" pitchFamily="34" charset="0"/>
              <a:ea typeface="Verdana" panose="020B0604030504040204" pitchFamily="34" charset="0"/>
            </a:endParaRPr>
          </a:p>
          <a:p>
            <a:endParaRPr/>
          </a:p>
        </p:txBody>
      </p:sp>
    </p:spTree>
  </p:cSld>
  <p:clrMap bg1="lt1" tx1="dk1" bg2="dk2" tx2="lt2" accent1="accent1" accent2="accent2" accent3="accent3" accent4="accent4" accent5="accent5" accent6="accent6" hlink="hlink" folHlink="folHlink"/>
  <p:sldLayoutIdLst>
    <p:sldLayoutId id="2147483745"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9" r:id="rId22"/>
    <p:sldLayoutId id="2147483770" r:id="rId23"/>
    <p:sldLayoutId id="2147483771" r:id="rId24"/>
    <p:sldLayoutId id="2147483772" r:id="rId25"/>
    <p:sldLayoutId id="2147483773" r:id="rId26"/>
    <p:sldLayoutId id="2147483867" r:id="rId27"/>
    <p:sldLayoutId id="2147483805"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3200" b="0" i="0" u="none" strike="noStrike" cap="none">
          <a:solidFill>
            <a:srgbClr val="000000"/>
          </a:solidFill>
          <a:latin typeface="Playfair Display" panose="00000500000000000000" pitchFamily="2" charset="0"/>
          <a:ea typeface="Playfair Display" panose="00000500000000000000"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Verdana" panose="020B0604030504040204" pitchFamily="34" charset="0"/>
          <a:ea typeface="Verdana" panose="020B060403050404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51499"/>
            <a:ext cx="7886700" cy="115365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28650" y="1603513"/>
            <a:ext cx="7886700" cy="457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6649019" y="6311900"/>
            <a:ext cx="2057400"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0"/>
              <a:t>Bayley-4</a:t>
            </a:r>
          </a:p>
        </p:txBody>
      </p:sp>
      <p:pic>
        <p:nvPicPr>
          <p:cNvPr id="8" name="Google Shape;567;p97"/>
          <p:cNvPicPr preferRelativeResize="0"/>
          <p:nvPr userDrawn="1"/>
        </p:nvPicPr>
        <p:blipFill rotWithShape="1">
          <a:blip r:embed="rId14">
            <a:alphaModFix/>
          </a:blip>
          <a:srcRect/>
          <a:stretch/>
        </p:blipFill>
        <p:spPr>
          <a:xfrm>
            <a:off x="500410" y="6376789"/>
            <a:ext cx="917999" cy="279851"/>
          </a:xfrm>
          <a:prstGeom prst="rect">
            <a:avLst/>
          </a:prstGeom>
          <a:noFill/>
          <a:ln>
            <a:noFill/>
          </a:ln>
        </p:spPr>
      </p:pic>
    </p:spTree>
    <p:extLst>
      <p:ext uri="{BB962C8B-B14F-4D97-AF65-F5344CB8AC3E}">
        <p14:creationId xmlns:p14="http://schemas.microsoft.com/office/powerpoint/2010/main" val="2918584558"/>
      </p:ext>
    </p:extLst>
  </p:cSld>
  <p:clrMap bg1="lt1" tx1="dk1" bg2="lt2" tx2="dk2" accent1="accent1" accent2="accent2" accent3="accent3" accent4="accent4" accent5="accent5" accent6="accent6" hlink="hlink" folHlink="folHlink"/>
  <p:sldLayoutIdLst>
    <p:sldLayoutId id="2147483791" r:id="rId1"/>
    <p:sldLayoutId id="2147483860" r:id="rId2"/>
    <p:sldLayoutId id="2147483793" r:id="rId3"/>
    <p:sldLayoutId id="2147483861" r:id="rId4"/>
    <p:sldLayoutId id="2147483862" r:id="rId5"/>
    <p:sldLayoutId id="2147483863" r:id="rId6"/>
    <p:sldLayoutId id="2147483865" r:id="rId7"/>
    <p:sldLayoutId id="2147483798" r:id="rId8"/>
    <p:sldLayoutId id="2147483864" r:id="rId9"/>
    <p:sldLayoutId id="2147483800" r:id="rId10"/>
    <p:sldLayoutId id="2147483866" r:id="rId11"/>
    <p:sldLayoutId id="2147483823" r:id="rId12"/>
  </p:sldLayoutIdLst>
  <p:txStyles>
    <p:titleStyle>
      <a:lvl1pPr algn="l" defTabSz="914400" rtl="0" eaLnBrk="1" latinLnBrk="0" hangingPunct="1">
        <a:lnSpc>
          <a:spcPct val="9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51499"/>
            <a:ext cx="7886700" cy="115365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28650" y="1603513"/>
            <a:ext cx="7886700" cy="4573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6649019" y="6311900"/>
            <a:ext cx="2057400"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b="0">
                <a:solidFill>
                  <a:prstClr val="black"/>
                </a:solidFill>
              </a:rPr>
              <a:t>Bayley-4</a:t>
            </a:r>
          </a:p>
        </p:txBody>
      </p:sp>
      <p:pic>
        <p:nvPicPr>
          <p:cNvPr id="8" name="Google Shape;567;p97"/>
          <p:cNvPicPr preferRelativeResize="0"/>
          <p:nvPr userDrawn="1"/>
        </p:nvPicPr>
        <p:blipFill rotWithShape="1">
          <a:blip r:embed="rId13">
            <a:alphaModFix/>
          </a:blip>
          <a:srcRect/>
          <a:stretch/>
        </p:blipFill>
        <p:spPr>
          <a:xfrm>
            <a:off x="500410" y="6376789"/>
            <a:ext cx="917999" cy="279851"/>
          </a:xfrm>
          <a:prstGeom prst="rect">
            <a:avLst/>
          </a:prstGeom>
          <a:noFill/>
          <a:ln>
            <a:noFill/>
          </a:ln>
        </p:spPr>
      </p:pic>
    </p:spTree>
    <p:extLst>
      <p:ext uri="{BB962C8B-B14F-4D97-AF65-F5344CB8AC3E}">
        <p14:creationId xmlns:p14="http://schemas.microsoft.com/office/powerpoint/2010/main" val="2489609225"/>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914400" rtl="0" eaLnBrk="1" latinLnBrk="0" hangingPunct="1">
        <a:lnSpc>
          <a:spcPct val="9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820655D-586E-6845-AE67-B05206A8CA89}"/>
              </a:ext>
            </a:extLst>
          </p:cNvPr>
          <p:cNvSpPr>
            <a:spLocks noGrp="1"/>
          </p:cNvSpPr>
          <p:nvPr>
            <p:ph type="sldNum" sz="quarter" idx="4"/>
          </p:nvPr>
        </p:nvSpPr>
        <p:spPr>
          <a:xfrm>
            <a:off x="6906816" y="6488114"/>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75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8AA4DBC8-4739-8E4E-8BD6-5C75040D97B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6" r:id="rId1"/>
    <p:sldLayoutId id="2147483843" r:id="rId2"/>
    <p:sldLayoutId id="2147483844" r:id="rId3"/>
    <p:sldLayoutId id="2147483788" r:id="rId4"/>
    <p:sldLayoutId id="2147483845" r:id="rId5"/>
    <p:sldLayoutId id="2147483790" r:id="rId6"/>
    <p:sldLayoutId id="2147483846" r:id="rId7"/>
    <p:sldLayoutId id="2147483792" r:id="rId8"/>
    <p:sldLayoutId id="2147483847" r:id="rId9"/>
    <p:sldLayoutId id="2147483794" r:id="rId10"/>
    <p:sldLayoutId id="2147483857" r:id="rId11"/>
    <p:sldLayoutId id="2147483858" r:id="rId12"/>
    <p:sldLayoutId id="2147483795" r:id="rId13"/>
    <p:sldLayoutId id="2147483796" r:id="rId14"/>
    <p:sldLayoutId id="2147483799" r:id="rId15"/>
    <p:sldLayoutId id="2147483853" r:id="rId16"/>
    <p:sldLayoutId id="2147483797" r:id="rId17"/>
    <p:sldLayoutId id="2147483854" r:id="rId18"/>
    <p:sldLayoutId id="2147483806" r:id="rId19"/>
    <p:sldLayoutId id="2147483856" r:id="rId20"/>
    <p:sldLayoutId id="2147483801" r:id="rId21"/>
    <p:sldLayoutId id="2147483804" r:id="rId22"/>
  </p:sldLayoutIdLst>
  <p:hf hdr="0" ftr="0" dt="0"/>
  <p:txStyles>
    <p:titleStyle>
      <a:lvl1pPr algn="l" rtl="0" eaLnBrk="0" fontAlgn="base" hangingPunct="0">
        <a:lnSpc>
          <a:spcPct val="90000"/>
        </a:lnSpc>
        <a:spcBef>
          <a:spcPct val="0"/>
        </a:spcBef>
        <a:spcAft>
          <a:spcPct val="0"/>
        </a:spcAft>
        <a:defRPr sz="3375" kern="1200">
          <a:solidFill>
            <a:schemeClr val="tx1"/>
          </a:solidFill>
          <a:latin typeface="Open Sans Light" panose="020B0306030504020204" pitchFamily="34" charset="0"/>
          <a:ea typeface="+mj-ea"/>
          <a:cs typeface="+mj-cs"/>
        </a:defRPr>
      </a:lvl1pPr>
      <a:lvl2pPr algn="l" rtl="0" eaLnBrk="0" fontAlgn="base" hangingPunct="0">
        <a:lnSpc>
          <a:spcPct val="90000"/>
        </a:lnSpc>
        <a:spcBef>
          <a:spcPct val="0"/>
        </a:spcBef>
        <a:spcAft>
          <a:spcPct val="0"/>
        </a:spcAft>
        <a:defRPr sz="3375">
          <a:solidFill>
            <a:schemeClr val="tx1"/>
          </a:solidFill>
          <a:latin typeface="Open Sans Light" panose="020B0306030504020204" pitchFamily="34" charset="0"/>
        </a:defRPr>
      </a:lvl2pPr>
      <a:lvl3pPr algn="l" rtl="0" eaLnBrk="0" fontAlgn="base" hangingPunct="0">
        <a:lnSpc>
          <a:spcPct val="90000"/>
        </a:lnSpc>
        <a:spcBef>
          <a:spcPct val="0"/>
        </a:spcBef>
        <a:spcAft>
          <a:spcPct val="0"/>
        </a:spcAft>
        <a:defRPr sz="3375">
          <a:solidFill>
            <a:schemeClr val="tx1"/>
          </a:solidFill>
          <a:latin typeface="Open Sans Light" panose="020B0306030504020204" pitchFamily="34" charset="0"/>
        </a:defRPr>
      </a:lvl3pPr>
      <a:lvl4pPr algn="l" rtl="0" eaLnBrk="0" fontAlgn="base" hangingPunct="0">
        <a:lnSpc>
          <a:spcPct val="90000"/>
        </a:lnSpc>
        <a:spcBef>
          <a:spcPct val="0"/>
        </a:spcBef>
        <a:spcAft>
          <a:spcPct val="0"/>
        </a:spcAft>
        <a:defRPr sz="3375">
          <a:solidFill>
            <a:schemeClr val="tx1"/>
          </a:solidFill>
          <a:latin typeface="Open Sans Light" panose="020B0306030504020204" pitchFamily="34" charset="0"/>
        </a:defRPr>
      </a:lvl4pPr>
      <a:lvl5pPr algn="l" rtl="0" eaLnBrk="0" fontAlgn="base" hangingPunct="0">
        <a:lnSpc>
          <a:spcPct val="90000"/>
        </a:lnSpc>
        <a:spcBef>
          <a:spcPct val="0"/>
        </a:spcBef>
        <a:spcAft>
          <a:spcPct val="0"/>
        </a:spcAft>
        <a:defRPr sz="3375">
          <a:solidFill>
            <a:schemeClr val="tx1"/>
          </a:solidFill>
          <a:latin typeface="Open Sans Light" panose="020B0306030504020204" pitchFamily="34" charset="0"/>
        </a:defRPr>
      </a:lvl5pPr>
      <a:lvl6pPr marL="342900" algn="l" rtl="0" eaLnBrk="1" fontAlgn="base" hangingPunct="1">
        <a:lnSpc>
          <a:spcPct val="90000"/>
        </a:lnSpc>
        <a:spcBef>
          <a:spcPct val="0"/>
        </a:spcBef>
        <a:spcAft>
          <a:spcPct val="0"/>
        </a:spcAft>
        <a:defRPr sz="3375">
          <a:solidFill>
            <a:schemeClr val="tx1"/>
          </a:solidFill>
          <a:latin typeface="Open Sans Light" panose="020B0306030504020204" pitchFamily="34" charset="0"/>
        </a:defRPr>
      </a:lvl6pPr>
      <a:lvl7pPr marL="685800" algn="l" rtl="0" eaLnBrk="1" fontAlgn="base" hangingPunct="1">
        <a:lnSpc>
          <a:spcPct val="90000"/>
        </a:lnSpc>
        <a:spcBef>
          <a:spcPct val="0"/>
        </a:spcBef>
        <a:spcAft>
          <a:spcPct val="0"/>
        </a:spcAft>
        <a:defRPr sz="3375">
          <a:solidFill>
            <a:schemeClr val="tx1"/>
          </a:solidFill>
          <a:latin typeface="Open Sans Light" panose="020B0306030504020204" pitchFamily="34" charset="0"/>
        </a:defRPr>
      </a:lvl7pPr>
      <a:lvl8pPr marL="1028700" algn="l" rtl="0" eaLnBrk="1" fontAlgn="base" hangingPunct="1">
        <a:lnSpc>
          <a:spcPct val="90000"/>
        </a:lnSpc>
        <a:spcBef>
          <a:spcPct val="0"/>
        </a:spcBef>
        <a:spcAft>
          <a:spcPct val="0"/>
        </a:spcAft>
        <a:defRPr sz="3375">
          <a:solidFill>
            <a:schemeClr val="tx1"/>
          </a:solidFill>
          <a:latin typeface="Open Sans Light" panose="020B0306030504020204" pitchFamily="34" charset="0"/>
        </a:defRPr>
      </a:lvl8pPr>
      <a:lvl9pPr marL="1371600" algn="l" rtl="0" eaLnBrk="1" fontAlgn="base" hangingPunct="1">
        <a:lnSpc>
          <a:spcPct val="90000"/>
        </a:lnSpc>
        <a:spcBef>
          <a:spcPct val="0"/>
        </a:spcBef>
        <a:spcAft>
          <a:spcPct val="0"/>
        </a:spcAft>
        <a:defRPr sz="3375">
          <a:solidFill>
            <a:schemeClr val="tx1"/>
          </a:solidFill>
          <a:latin typeface="Open Sans Light" panose="020B030603050402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1575" b="1"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Open Sans Light" panose="020B0306030504020204" pitchFamily="34" charset="0"/>
          <a:ea typeface="+mn-ea"/>
          <a:cs typeface="Open Sans Semibold" panose="020B0606030504020204" pitchFamily="34" charset="0"/>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Open Sans Light" panose="020B0306030504020204" pitchFamily="34" charset="0"/>
          <a:ea typeface="+mn-ea"/>
          <a:cs typeface="Open Sans Semibold" panose="020B06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xml"/><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0.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notesSlide" Target="../notesSlides/notesSlide12.xml"/><Relationship Id="rId4"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0.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0.pn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7.xml"/><Relationship Id="rId7" Type="http://schemas.openxmlformats.org/officeDocument/2006/relationships/customXml" Target="../ink/ink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0.png"/><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png"/><Relationship Id="rId5" Type="http://schemas.openxmlformats.org/officeDocument/2006/relationships/image" Target="../media/image34.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0.png"/><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0.png"/><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0.png"/><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0.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0.xml"/><Relationship Id="rId7" Type="http://schemas.openxmlformats.org/officeDocument/2006/relationships/image" Target="../media/image27.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0.png"/><Relationship Id="rId5" Type="http://schemas.openxmlformats.org/officeDocument/2006/relationships/image" Target="../media/image39.pn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0.xml"/><Relationship Id="rId7" Type="http://schemas.openxmlformats.org/officeDocument/2006/relationships/image" Target="../media/image4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30.xml"/><Relationship Id="rId7" Type="http://schemas.openxmlformats.org/officeDocument/2006/relationships/image" Target="../media/image4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25.xml"/><Relationship Id="rId9"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0.png"/><Relationship Id="rId4" Type="http://schemas.openxmlformats.org/officeDocument/2006/relationships/image" Target="../media/image31.jpeg"/></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0.xml"/><Relationship Id="rId7" Type="http://schemas.openxmlformats.org/officeDocument/2006/relationships/image" Target="../media/image49.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0.png"/><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0.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0.pn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0.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0.pn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0.xml"/><Relationship Id="rId7" Type="http://schemas.openxmlformats.org/officeDocument/2006/relationships/image" Target="../media/image27.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0.png"/><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52.png"/><Relationship Id="rId5" Type="http://schemas.openxmlformats.org/officeDocument/2006/relationships/image" Target="../media/image30.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53.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8.xml"/><Relationship Id="rId7" Type="http://schemas.openxmlformats.org/officeDocument/2006/relationships/image" Target="../media/image30.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hyperlink" Target="http://www.pearsonclinical.co.uk/" TargetMode="External"/><Relationship Id="rId5" Type="http://schemas.openxmlformats.org/officeDocument/2006/relationships/image" Target="../media/image54.jpg"/><Relationship Id="rId4"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0.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Shape 762"/>
        <p:cNvGrpSpPr/>
        <p:nvPr/>
      </p:nvGrpSpPr>
      <p:grpSpPr>
        <a:xfrm>
          <a:off x="0" y="0"/>
          <a:ext cx="0" cy="0"/>
          <a:chOff x="0" y="0"/>
          <a:chExt cx="0" cy="0"/>
        </a:xfrm>
      </p:grpSpPr>
      <p:sp>
        <p:nvSpPr>
          <p:cNvPr id="768" name="Google Shape;768;p131"/>
          <p:cNvSpPr txBox="1">
            <a:spLocks noGrp="1"/>
          </p:cNvSpPr>
          <p:nvPr>
            <p:ph type="ctrTitle"/>
          </p:nvPr>
        </p:nvSpPr>
        <p:spPr>
          <a:xfrm>
            <a:off x="308225" y="1690385"/>
            <a:ext cx="4391175" cy="3484736"/>
          </a:xfrm>
          <a:prstGeom prst="rect">
            <a:avLst/>
          </a:prstGeom>
        </p:spPr>
        <p:txBody>
          <a:bodyPr spcFirstLastPara="1" wrap="square" lIns="0" tIns="0" rIns="0" bIns="0" anchor="t" anchorCtr="0">
            <a:noAutofit/>
          </a:bodyPr>
          <a:lstStyle/>
          <a:p>
            <a:pPr>
              <a:lnSpc>
                <a:spcPct val="130000"/>
              </a:lnSpc>
            </a:pPr>
            <a:r>
              <a:rPr lang="en-US" sz="30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Bayley Scales of Infant and Toddler Development</a:t>
            </a:r>
            <a:r>
              <a:rPr lang="en-US" sz="3000" baseline="300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a:t>
            </a:r>
            <a:r>
              <a:rPr lang="en-US" sz="30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 Fourth Edition (Bayley</a:t>
            </a:r>
            <a:r>
              <a:rPr lang="en-US" sz="3000" baseline="300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a:t>
            </a:r>
            <a:r>
              <a:rPr lang="en-US" sz="30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-4 UK)</a:t>
            </a:r>
            <a:br>
              <a:rPr lang="en-US" sz="30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br>
            <a:r>
              <a:rPr lang="en-US" sz="24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rPr>
              <a:t>and other new assessments</a:t>
            </a:r>
            <a:endParaRPr sz="3000" dirty="0">
              <a:solidFill>
                <a:schemeClr val="bg1"/>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770" name="Google Shape;770;p131"/>
          <p:cNvSpPr txBox="1">
            <a:spLocks noGrp="1"/>
          </p:cNvSpPr>
          <p:nvPr>
            <p:ph type="body" idx="2"/>
          </p:nvPr>
        </p:nvSpPr>
        <p:spPr>
          <a:xfrm>
            <a:off x="412376" y="5689600"/>
            <a:ext cx="3976964" cy="845464"/>
          </a:xfrm>
          <a:prstGeom prst="rect">
            <a:avLst/>
          </a:prstGeom>
        </p:spPr>
        <p:txBody>
          <a:bodyPr spcFirstLastPara="1" wrap="square" lIns="0" tIns="0" rIns="0" bIns="0" anchor="t" anchorCtr="0">
            <a:noAutofit/>
          </a:bodyPr>
          <a:lstStyle/>
          <a:p>
            <a:pPr marL="0" lvl="0" indent="0" rtl="0">
              <a:spcBef>
                <a:spcPts val="0"/>
              </a:spcBef>
              <a:spcAft>
                <a:spcPts val="600"/>
              </a:spcAft>
              <a:buNone/>
            </a:pPr>
            <a:r>
              <a:rPr lang="en-US" dirty="0">
                <a:latin typeface="Verdana" panose="020B0604030504040204" pitchFamily="34" charset="0"/>
                <a:ea typeface="Verdana" panose="020B0604030504040204" pitchFamily="34" charset="0"/>
              </a:rPr>
              <a:t>Melinda Cooper</a:t>
            </a:r>
          </a:p>
          <a:p>
            <a:pPr marL="0" lvl="0" indent="0" rtl="0">
              <a:spcBef>
                <a:spcPts val="0"/>
              </a:spcBef>
              <a:spcAft>
                <a:spcPts val="600"/>
              </a:spcAft>
              <a:buNone/>
            </a:pPr>
            <a:r>
              <a:rPr lang="en-US" dirty="0">
                <a:latin typeface="Verdana" panose="020B0604030504040204" pitchFamily="34" charset="0"/>
                <a:ea typeface="Verdana" panose="020B0604030504040204" pitchFamily="34" charset="0"/>
              </a:rPr>
              <a:t>Senior Product Manager</a:t>
            </a:r>
          </a:p>
          <a:p>
            <a:pPr marL="0" lvl="0" indent="0" rtl="0">
              <a:spcBef>
                <a:spcPts val="0"/>
              </a:spcBef>
              <a:spcAft>
                <a:spcPts val="0"/>
              </a:spcAft>
              <a:buNone/>
            </a:pPr>
            <a:endParaRPr lang="en-US" dirty="0"/>
          </a:p>
          <a:p>
            <a:pPr marL="0" lvl="0" indent="0" rtl="0">
              <a:spcBef>
                <a:spcPts val="0"/>
              </a:spcBef>
              <a:spcAft>
                <a:spcPts val="0"/>
              </a:spcAft>
              <a:buNone/>
            </a:pPr>
            <a:endParaRPr lang="en-US" dirty="0"/>
          </a:p>
          <a:p>
            <a:pPr marL="0" lvl="0" indent="0" rtl="0">
              <a:spcBef>
                <a:spcPts val="0"/>
              </a:spcBef>
              <a:spcAft>
                <a:spcPts val="0"/>
              </a:spcAft>
              <a:buNone/>
            </a:pPr>
            <a:endParaRPr dirty="0"/>
          </a:p>
        </p:txBody>
      </p:sp>
      <p:sp>
        <p:nvSpPr>
          <p:cNvPr id="763" name="Google Shape;763;p131"/>
          <p:cNvSpPr>
            <a:spLocks noGrp="1"/>
          </p:cNvSpPr>
          <p:nvPr>
            <p:ph type="pic" idx="3"/>
          </p:nvPr>
        </p:nvSpPr>
        <p:spPr>
          <a:xfrm>
            <a:off x="4716523" y="0"/>
            <a:ext cx="4427477" cy="6858000"/>
          </a:xfrm>
          <a:prstGeom prst="rect">
            <a:avLst/>
          </a:prstGeom>
          <a:solidFill>
            <a:srgbClr val="FFFFFF"/>
          </a:solidFill>
          <a:ln>
            <a:noFill/>
          </a:ln>
        </p:spPr>
      </p:sp>
      <p:cxnSp>
        <p:nvCxnSpPr>
          <p:cNvPr id="767" name="Google Shape;767;p131"/>
          <p:cNvCxnSpPr/>
          <p:nvPr/>
        </p:nvCxnSpPr>
        <p:spPr>
          <a:xfrm>
            <a:off x="3135825" y="2498450"/>
            <a:ext cx="63600" cy="0"/>
          </a:xfrm>
          <a:prstGeom prst="straightConnector1">
            <a:avLst/>
          </a:prstGeom>
          <a:noFill/>
          <a:ln w="9525" cap="flat" cmpd="sng">
            <a:solidFill>
              <a:schemeClr val="dk2"/>
            </a:solidFill>
            <a:prstDash val="solid"/>
            <a:round/>
            <a:headEnd type="none" w="med" len="med"/>
            <a:tailEnd type="none" w="med" len="med"/>
          </a:ln>
        </p:spPr>
      </p:cxnSp>
      <p:pic>
        <p:nvPicPr>
          <p:cNvPr id="771" name="Google Shape;771;p131"/>
          <p:cNvPicPr preferRelativeResize="0"/>
          <p:nvPr/>
        </p:nvPicPr>
        <p:blipFill>
          <a:blip r:embed="rId5">
            <a:alphaModFix/>
          </a:blip>
          <a:stretch>
            <a:fillRect/>
          </a:stretch>
        </p:blipFill>
        <p:spPr>
          <a:xfrm>
            <a:off x="4912426" y="1142999"/>
            <a:ext cx="4018548" cy="4894944"/>
          </a:xfrm>
          <a:prstGeom prst="rect">
            <a:avLst/>
          </a:prstGeom>
          <a:noFill/>
          <a:ln>
            <a:noFill/>
          </a:ln>
        </p:spPr>
      </p:pic>
      <p:grpSp>
        <p:nvGrpSpPr>
          <p:cNvPr id="4" name="Group 3"/>
          <p:cNvGrpSpPr/>
          <p:nvPr/>
        </p:nvGrpSpPr>
        <p:grpSpPr>
          <a:xfrm>
            <a:off x="5984719" y="61985"/>
            <a:ext cx="1678058" cy="1019029"/>
            <a:chOff x="5874856" y="123970"/>
            <a:chExt cx="1678058" cy="1019029"/>
          </a:xfrm>
        </p:grpSpPr>
        <p:pic>
          <p:nvPicPr>
            <p:cNvPr id="2" name="Picture 1"/>
            <p:cNvPicPr>
              <a:picLocks noChangeAspect="1"/>
            </p:cNvPicPr>
            <p:nvPr/>
          </p:nvPicPr>
          <p:blipFill>
            <a:blip r:embed="rId6"/>
            <a:stretch>
              <a:fillRect/>
            </a:stretch>
          </p:blipFill>
          <p:spPr>
            <a:xfrm>
              <a:off x="5903256" y="123970"/>
              <a:ext cx="1649658" cy="1019029"/>
            </a:xfrm>
            <a:prstGeom prst="rect">
              <a:avLst/>
            </a:prstGeom>
          </p:spPr>
        </p:pic>
        <p:sp>
          <p:nvSpPr>
            <p:cNvPr id="3" name="Rectangle 2"/>
            <p:cNvSpPr/>
            <p:nvPr/>
          </p:nvSpPr>
          <p:spPr>
            <a:xfrm>
              <a:off x="5874856" y="123970"/>
              <a:ext cx="610165" cy="21291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8" name="Picture 7"/>
          <p:cNvPicPr>
            <a:picLocks noChangeAspect="1"/>
          </p:cNvPicPr>
          <p:nvPr/>
        </p:nvPicPr>
        <p:blipFill>
          <a:blip r:embed="rId7"/>
          <a:stretch>
            <a:fillRect/>
          </a:stretch>
        </p:blipFill>
        <p:spPr>
          <a:xfrm>
            <a:off x="4863450" y="6099928"/>
            <a:ext cx="4116499" cy="723495"/>
          </a:xfrm>
          <a:prstGeom prst="rect">
            <a:avLst/>
          </a:prstGeom>
        </p:spPr>
      </p:pic>
      <p:pic>
        <p:nvPicPr>
          <p:cNvPr id="9" name="Picture 8">
            <a:extLst>
              <a:ext uri="{FF2B5EF4-FFF2-40B4-BE49-F238E27FC236}">
                <a16:creationId xmlns:a16="http://schemas.microsoft.com/office/drawing/2014/main" id="{B39F3F49-E42A-7B2F-F61B-ABF7D712798C}"/>
              </a:ext>
            </a:extLst>
          </p:cNvPr>
          <p:cNvPicPr>
            <a:picLocks noChangeAspect="1"/>
          </p:cNvPicPr>
          <p:nvPr/>
        </p:nvPicPr>
        <p:blipFill rotWithShape="1">
          <a:blip r:embed="rId8"/>
          <a:srcRect b="34485"/>
          <a:stretch/>
        </p:blipFill>
        <p:spPr>
          <a:xfrm>
            <a:off x="5799794" y="-35695"/>
            <a:ext cx="2133460" cy="1144117"/>
          </a:xfrm>
          <a:prstGeom prst="rect">
            <a:avLst/>
          </a:prstGeom>
        </p:spPr>
      </p:pic>
      <p:pic>
        <p:nvPicPr>
          <p:cNvPr id="31" name="Video 30">
            <a:hlinkClick r:id="" action="ppaction://media"/>
            <a:extLst>
              <a:ext uri="{FF2B5EF4-FFF2-40B4-BE49-F238E27FC236}">
                <a16:creationId xmlns:a16="http://schemas.microsoft.com/office/drawing/2014/main" id="{9DFD18CA-24E1-5DAA-5FE9-F37A66DBD4D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54518246"/>
      </p:ext>
    </p:extLst>
  </p:cSld>
  <p:clrMapOvr>
    <a:masterClrMapping/>
  </p:clrMapOvr>
  <mc:AlternateContent xmlns:mc="http://schemas.openxmlformats.org/markup-compatibility/2006" xmlns:p14="http://schemas.microsoft.com/office/powerpoint/2010/main">
    <mc:Choice Requires="p14">
      <p:transition spd="slow" p14:dur="2000" advTm="25561"/>
    </mc:Choice>
    <mc:Fallback xmlns="">
      <p:transition spd="slow" advTm="25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Straight Arrow Connector 34"/>
          <p:cNvCxnSpPr/>
          <p:nvPr/>
        </p:nvCxnSpPr>
        <p:spPr>
          <a:xfrm flipV="1">
            <a:off x="3769316" y="3209962"/>
            <a:ext cx="260749" cy="76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sz="3400">
                <a:solidFill>
                  <a:schemeClr val="tx1"/>
                </a:solidFill>
              </a:rPr>
              <a:t>Structure of Bayley-4 UK</a:t>
            </a:r>
          </a:p>
        </p:txBody>
      </p:sp>
      <p:grpSp>
        <p:nvGrpSpPr>
          <p:cNvPr id="29" name="Group 28"/>
          <p:cNvGrpSpPr/>
          <p:nvPr/>
        </p:nvGrpSpPr>
        <p:grpSpPr>
          <a:xfrm>
            <a:off x="731766" y="1805122"/>
            <a:ext cx="8041752" cy="4050691"/>
            <a:chOff x="1022429" y="1886667"/>
            <a:chExt cx="8041752" cy="4050691"/>
          </a:xfrm>
        </p:grpSpPr>
        <p:sp>
          <p:nvSpPr>
            <p:cNvPr id="6" name="Rectangle 5"/>
            <p:cNvSpPr/>
            <p:nvPr/>
          </p:nvSpPr>
          <p:spPr>
            <a:xfrm>
              <a:off x="1022429" y="2744297"/>
              <a:ext cx="2737147" cy="493486"/>
            </a:xfrm>
            <a:prstGeom prst="rect">
              <a:avLst/>
            </a:prstGeom>
            <a:solidFill>
              <a:schemeClr val="accent3">
                <a:lumMod val="20000"/>
                <a:lumOff val="80000"/>
                <a:alpha val="8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solidFill>
                    <a:prstClr val="black"/>
                  </a:solidFill>
                  <a:latin typeface="Verdana" panose="020B0604030504040204" pitchFamily="34" charset="0"/>
                  <a:ea typeface="Verdana" panose="020B0604030504040204" pitchFamily="34" charset="0"/>
                </a:rPr>
                <a:t>Receptive</a:t>
              </a:r>
            </a:p>
          </p:txBody>
        </p:sp>
        <p:sp>
          <p:nvSpPr>
            <p:cNvPr id="7" name="Rectangle 6"/>
            <p:cNvSpPr/>
            <p:nvPr/>
          </p:nvSpPr>
          <p:spPr>
            <a:xfrm>
              <a:off x="1022429" y="3354672"/>
              <a:ext cx="2737147" cy="493486"/>
            </a:xfrm>
            <a:prstGeom prst="rect">
              <a:avLst/>
            </a:prstGeom>
            <a:solidFill>
              <a:schemeClr val="accent3">
                <a:lumMod val="20000"/>
                <a:lumOff val="80000"/>
                <a:alpha val="8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solidFill>
                    <a:prstClr val="black"/>
                  </a:solidFill>
                  <a:latin typeface="Verdana" panose="020B0604030504040204" pitchFamily="34" charset="0"/>
                  <a:ea typeface="Verdana" panose="020B0604030504040204" pitchFamily="34" charset="0"/>
                </a:rPr>
                <a:t>Expressive</a:t>
              </a:r>
            </a:p>
          </p:txBody>
        </p:sp>
        <p:sp>
          <p:nvSpPr>
            <p:cNvPr id="8" name="Rectangle 7"/>
            <p:cNvSpPr/>
            <p:nvPr/>
          </p:nvSpPr>
          <p:spPr>
            <a:xfrm>
              <a:off x="1022429" y="4094085"/>
              <a:ext cx="2737147" cy="493486"/>
            </a:xfrm>
            <a:prstGeom prst="rect">
              <a:avLst/>
            </a:prstGeom>
            <a:solidFill>
              <a:schemeClr val="accent3">
                <a:lumMod val="20000"/>
                <a:lumOff val="80000"/>
                <a:alpha val="8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solidFill>
                    <a:prstClr val="black"/>
                  </a:solidFill>
                  <a:latin typeface="Verdana" panose="020B0604030504040204" pitchFamily="34" charset="0"/>
                  <a:ea typeface="Verdana" panose="020B0604030504040204" pitchFamily="34" charset="0"/>
                </a:rPr>
                <a:t>Personal</a:t>
              </a:r>
            </a:p>
          </p:txBody>
        </p:sp>
        <p:sp>
          <p:nvSpPr>
            <p:cNvPr id="9" name="Rectangle 8"/>
            <p:cNvSpPr/>
            <p:nvPr/>
          </p:nvSpPr>
          <p:spPr>
            <a:xfrm>
              <a:off x="1022429" y="4833498"/>
              <a:ext cx="2737147" cy="493486"/>
            </a:xfrm>
            <a:prstGeom prst="rect">
              <a:avLst/>
            </a:prstGeom>
            <a:solidFill>
              <a:schemeClr val="accent3">
                <a:lumMod val="20000"/>
                <a:lumOff val="80000"/>
                <a:alpha val="8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solidFill>
                    <a:prstClr val="black"/>
                  </a:solidFill>
                  <a:latin typeface="Verdana" panose="020B0604030504040204" pitchFamily="34" charset="0"/>
                  <a:ea typeface="Verdana" panose="020B0604030504040204" pitchFamily="34" charset="0"/>
                </a:rPr>
                <a:t>Interpersonal Relations</a:t>
              </a:r>
            </a:p>
          </p:txBody>
        </p:sp>
        <p:sp>
          <p:nvSpPr>
            <p:cNvPr id="14" name="Oval 13"/>
            <p:cNvSpPr/>
            <p:nvPr/>
          </p:nvSpPr>
          <p:spPr>
            <a:xfrm>
              <a:off x="7142365" y="3693629"/>
              <a:ext cx="1921816" cy="1100682"/>
            </a:xfrm>
            <a:prstGeom prst="ellipse">
              <a:avLst/>
            </a:prstGeom>
            <a:solidFill>
              <a:schemeClr val="accent3">
                <a:lumMod val="20000"/>
                <a:lumOff val="80000"/>
                <a:alpha val="8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600" b="1">
                  <a:solidFill>
                    <a:prstClr val="black"/>
                  </a:solidFill>
                  <a:latin typeface="Verdana" panose="020B0604030504040204" pitchFamily="34" charset="0"/>
                  <a:ea typeface="Verdana" panose="020B0604030504040204" pitchFamily="34" charset="0"/>
                </a:rPr>
                <a:t>Adaptive </a:t>
              </a:r>
              <a:r>
                <a:rPr lang="en-US" sz="1600" b="1" err="1">
                  <a:solidFill>
                    <a:prstClr val="black"/>
                  </a:solidFill>
                  <a:latin typeface="Verdana" panose="020B0604030504040204" pitchFamily="34" charset="0"/>
                  <a:ea typeface="Verdana" panose="020B0604030504040204" pitchFamily="34" charset="0"/>
                </a:rPr>
                <a:t>Behaviour</a:t>
              </a:r>
              <a:endParaRPr lang="en-US" sz="1600" b="1">
                <a:solidFill>
                  <a:prstClr val="black"/>
                </a:solidFill>
                <a:latin typeface="Verdana" panose="020B0604030504040204" pitchFamily="34" charset="0"/>
                <a:ea typeface="Verdana" panose="020B0604030504040204" pitchFamily="34" charset="0"/>
              </a:endParaRPr>
            </a:p>
          </p:txBody>
        </p:sp>
        <p:sp>
          <p:nvSpPr>
            <p:cNvPr id="18" name="Rectangle 17"/>
            <p:cNvSpPr/>
            <p:nvPr/>
          </p:nvSpPr>
          <p:spPr>
            <a:xfrm>
              <a:off x="1022429" y="1886667"/>
              <a:ext cx="2591345" cy="493486"/>
            </a:xfrm>
            <a:prstGeom prst="rect">
              <a:avLst/>
            </a:prstGeom>
            <a:solidFill>
              <a:schemeClr val="accent3">
                <a:lumMod val="20000"/>
                <a:lumOff val="80000"/>
                <a:alpha val="6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black"/>
                  </a:solidFill>
                  <a:latin typeface="Verdana" panose="020B0604030504040204" pitchFamily="34" charset="0"/>
                  <a:ea typeface="Verdana" panose="020B0604030504040204" pitchFamily="34" charset="0"/>
                </a:rPr>
                <a:t>Social-Emotional</a:t>
              </a:r>
            </a:p>
          </p:txBody>
        </p:sp>
        <p:sp>
          <p:nvSpPr>
            <p:cNvPr id="19" name="Rectangle 18"/>
            <p:cNvSpPr/>
            <p:nvPr/>
          </p:nvSpPr>
          <p:spPr>
            <a:xfrm>
              <a:off x="1022429" y="5443872"/>
              <a:ext cx="2737148" cy="493486"/>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a:solidFill>
                    <a:prstClr val="black"/>
                  </a:solidFill>
                  <a:latin typeface="Verdana" panose="020B0604030504040204" pitchFamily="34" charset="0"/>
                  <a:ea typeface="Verdana" panose="020B0604030504040204" pitchFamily="34" charset="0"/>
                </a:rPr>
                <a:t>Play and Leisure</a:t>
              </a:r>
            </a:p>
          </p:txBody>
        </p:sp>
        <p:sp>
          <p:nvSpPr>
            <p:cNvPr id="15" name="Rectangle 14"/>
            <p:cNvSpPr/>
            <p:nvPr/>
          </p:nvSpPr>
          <p:spPr>
            <a:xfrm>
              <a:off x="4320728" y="2914120"/>
              <a:ext cx="2225528" cy="765727"/>
            </a:xfrm>
            <a:prstGeom prst="rect">
              <a:avLst/>
            </a:prstGeom>
            <a:solidFill>
              <a:schemeClr val="accent3">
                <a:lumMod val="20000"/>
                <a:lumOff val="80000"/>
                <a:alpha val="6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black"/>
                  </a:solidFill>
                  <a:latin typeface="Verdana" panose="020B0604030504040204" pitchFamily="34" charset="0"/>
                  <a:ea typeface="Verdana" panose="020B0604030504040204" pitchFamily="34" charset="0"/>
                </a:rPr>
                <a:t>Communication</a:t>
              </a:r>
            </a:p>
          </p:txBody>
        </p:sp>
        <p:sp>
          <p:nvSpPr>
            <p:cNvPr id="16" name="Rectangle 15"/>
            <p:cNvSpPr/>
            <p:nvPr/>
          </p:nvSpPr>
          <p:spPr>
            <a:xfrm>
              <a:off x="4326646" y="3947759"/>
              <a:ext cx="2225529" cy="765727"/>
            </a:xfrm>
            <a:prstGeom prst="rect">
              <a:avLst/>
            </a:prstGeom>
            <a:solidFill>
              <a:schemeClr val="accent3">
                <a:lumMod val="20000"/>
                <a:lumOff val="80000"/>
                <a:alpha val="6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600" b="1">
                  <a:solidFill>
                    <a:prstClr val="black"/>
                  </a:solidFill>
                  <a:latin typeface="Verdana" panose="020B0604030504040204" pitchFamily="34" charset="0"/>
                  <a:ea typeface="Verdana" panose="020B0604030504040204" pitchFamily="34" charset="0"/>
                </a:rPr>
                <a:t>Daily Living Skills</a:t>
              </a:r>
            </a:p>
          </p:txBody>
        </p:sp>
        <p:sp>
          <p:nvSpPr>
            <p:cNvPr id="17" name="Rectangle 16"/>
            <p:cNvSpPr/>
            <p:nvPr/>
          </p:nvSpPr>
          <p:spPr>
            <a:xfrm>
              <a:off x="4337741" y="4981398"/>
              <a:ext cx="2225528" cy="765727"/>
            </a:xfrm>
            <a:prstGeom prst="rect">
              <a:avLst/>
            </a:prstGeom>
            <a:solidFill>
              <a:schemeClr val="accent3">
                <a:lumMod val="20000"/>
                <a:lumOff val="80000"/>
                <a:alpha val="6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err="1">
                  <a:solidFill>
                    <a:prstClr val="black"/>
                  </a:solidFill>
                  <a:latin typeface="Verdana" panose="020B0604030504040204" pitchFamily="34" charset="0"/>
                  <a:ea typeface="Verdana" panose="020B0604030504040204" pitchFamily="34" charset="0"/>
                </a:rPr>
                <a:t>Socialisation</a:t>
              </a:r>
              <a:endParaRPr lang="en-US" sz="1600" b="1">
                <a:solidFill>
                  <a:prstClr val="black"/>
                </a:solidFill>
                <a:latin typeface="Verdana" panose="020B0604030504040204" pitchFamily="34" charset="0"/>
                <a:ea typeface="Verdana" panose="020B0604030504040204" pitchFamily="34" charset="0"/>
              </a:endParaRPr>
            </a:p>
          </p:txBody>
        </p:sp>
        <p:sp>
          <p:nvSpPr>
            <p:cNvPr id="24" name="Right Bracket 23"/>
            <p:cNvSpPr/>
            <p:nvPr/>
          </p:nvSpPr>
          <p:spPr>
            <a:xfrm>
              <a:off x="6563269" y="3204667"/>
              <a:ext cx="275384" cy="2239205"/>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cxnSp>
        <p:nvCxnSpPr>
          <p:cNvPr id="30" name="Straight Arrow Connector 29"/>
          <p:cNvCxnSpPr/>
          <p:nvPr/>
        </p:nvCxnSpPr>
        <p:spPr>
          <a:xfrm>
            <a:off x="6497605" y="4162425"/>
            <a:ext cx="354097" cy="360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endCxn id="16" idx="1"/>
          </p:cNvCxnSpPr>
          <p:nvPr/>
        </p:nvCxnSpPr>
        <p:spPr>
          <a:xfrm flipV="1">
            <a:off x="3442566" y="4249078"/>
            <a:ext cx="593417" cy="102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Right Bracket 30"/>
          <p:cNvSpPr/>
          <p:nvPr/>
        </p:nvSpPr>
        <p:spPr>
          <a:xfrm>
            <a:off x="3485927" y="4956364"/>
            <a:ext cx="257439" cy="709216"/>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50" name="Straight Arrow Connector 49"/>
          <p:cNvCxnSpPr/>
          <p:nvPr/>
        </p:nvCxnSpPr>
        <p:spPr>
          <a:xfrm>
            <a:off x="3743366" y="5355282"/>
            <a:ext cx="29770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Right Bracket 22"/>
          <p:cNvSpPr/>
          <p:nvPr/>
        </p:nvSpPr>
        <p:spPr>
          <a:xfrm>
            <a:off x="3482079" y="2904907"/>
            <a:ext cx="285767" cy="652706"/>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pic>
        <p:nvPicPr>
          <p:cNvPr id="33" name="Audio 32">
            <a:hlinkClick r:id="" action="ppaction://media"/>
            <a:extLst>
              <a:ext uri="{FF2B5EF4-FFF2-40B4-BE49-F238E27FC236}">
                <a16:creationId xmlns:a16="http://schemas.microsoft.com/office/drawing/2014/main" id="{89E4C44E-AF32-3147-9FEB-AB7FE2735DD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32007432"/>
      </p:ext>
    </p:extLst>
  </p:cSld>
  <p:clrMapOvr>
    <a:masterClrMapping/>
  </p:clrMapOvr>
  <mc:AlternateContent xmlns:mc="http://schemas.openxmlformats.org/markup-compatibility/2006" xmlns:p14="http://schemas.microsoft.com/office/powerpoint/2010/main">
    <mc:Choice Requires="p14">
      <p:transition spd="slow" p14:dur="2000" advTm="22720"/>
    </mc:Choice>
    <mc:Fallback xmlns="">
      <p:transition spd="slow" advTm="2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Polytomous Scoring</a:t>
            </a:r>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3858459787"/>
              </p:ext>
            </p:extLst>
          </p:nvPr>
        </p:nvGraphicFramePr>
        <p:xfrm>
          <a:off x="733926" y="1395664"/>
          <a:ext cx="7676148" cy="4613021"/>
        </p:xfrm>
        <a:graphic>
          <a:graphicData uri="http://schemas.openxmlformats.org/drawingml/2006/table">
            <a:tbl>
              <a:tblPr firstRow="1" bandRow="1">
                <a:tableStyleId>{5C22544A-7EE6-4342-B048-85BDC9FD1C3A}</a:tableStyleId>
              </a:tblPr>
              <a:tblGrid>
                <a:gridCol w="3286531">
                  <a:extLst>
                    <a:ext uri="{9D8B030D-6E8A-4147-A177-3AD203B41FA5}">
                      <a16:colId xmlns:a16="http://schemas.microsoft.com/office/drawing/2014/main" val="20000"/>
                    </a:ext>
                  </a:extLst>
                </a:gridCol>
                <a:gridCol w="4389617">
                  <a:extLst>
                    <a:ext uri="{9D8B030D-6E8A-4147-A177-3AD203B41FA5}">
                      <a16:colId xmlns:a16="http://schemas.microsoft.com/office/drawing/2014/main" val="20001"/>
                    </a:ext>
                  </a:extLst>
                </a:gridCol>
              </a:tblGrid>
              <a:tr h="506132">
                <a:tc gridSpan="2">
                  <a:txBody>
                    <a:bodyPr/>
                    <a:lstStyle/>
                    <a:p>
                      <a:pPr algn="ctr"/>
                      <a:r>
                        <a:rPr lang="en-US">
                          <a:latin typeface="Verdana" panose="020B0604030504040204" pitchFamily="34" charset="0"/>
                          <a:ea typeface="Verdana" panose="020B0604030504040204" pitchFamily="34" charset="0"/>
                        </a:rPr>
                        <a:t>Scoring</a:t>
                      </a:r>
                      <a:r>
                        <a:rPr lang="en-US" baseline="0">
                          <a:latin typeface="Verdana" panose="020B0604030504040204" pitchFamily="34" charset="0"/>
                          <a:ea typeface="Verdana" panose="020B0604030504040204" pitchFamily="34" charset="0"/>
                        </a:rPr>
                        <a:t> for Items on </a:t>
                      </a:r>
                      <a:br>
                        <a:rPr lang="en-US" baseline="0">
                          <a:latin typeface="Verdana" panose="020B0604030504040204" pitchFamily="34" charset="0"/>
                          <a:ea typeface="Verdana" panose="020B0604030504040204" pitchFamily="34" charset="0"/>
                        </a:rPr>
                      </a:br>
                      <a:r>
                        <a:rPr lang="en-US" baseline="0">
                          <a:latin typeface="Verdana" panose="020B0604030504040204" pitchFamily="34" charset="0"/>
                          <a:ea typeface="Verdana" panose="020B0604030504040204" pitchFamily="34" charset="0"/>
                        </a:rPr>
                        <a:t>Cognitive, Language, and Motor Scales</a:t>
                      </a:r>
                      <a:endParaRPr lang="en-US">
                        <a:latin typeface="Verdana" panose="020B0604030504040204" pitchFamily="34" charset="0"/>
                        <a:ea typeface="Verdana" panose="020B060403050404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solidFill>
                  </a:tcPr>
                </a:tc>
                <a:tc hMerge="1">
                  <a:txBody>
                    <a:bodyPr/>
                    <a:lstStyle/>
                    <a:p>
                      <a:endParaRPr lang="en-US"/>
                    </a:p>
                  </a:txBody>
                  <a:tcPr/>
                </a:tc>
                <a:extLst>
                  <a:ext uri="{0D108BD9-81ED-4DB2-BD59-A6C34878D82A}">
                    <a16:rowId xmlns:a16="http://schemas.microsoft.com/office/drawing/2014/main" val="10000"/>
                  </a:ext>
                </a:extLst>
              </a:tr>
              <a:tr h="370840">
                <a:tc>
                  <a:txBody>
                    <a:bodyPr/>
                    <a:lstStyle/>
                    <a:p>
                      <a:r>
                        <a:rPr lang="en-US"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Bayley-III</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D050"/>
                    </a:solidFill>
                  </a:tcPr>
                </a:tc>
                <a:tc>
                  <a:txBody>
                    <a:bodyPr/>
                    <a:lstStyle/>
                    <a:p>
                      <a:r>
                        <a:rPr lang="en-US"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Bayley-4</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370840">
                <a:tc>
                  <a:txBody>
                    <a:bodyPr/>
                    <a:lstStyle/>
                    <a:p>
                      <a:pPr marL="0" indent="0">
                        <a:lnSpc>
                          <a:spcPct val="130000"/>
                        </a:lnSpc>
                        <a:spcAft>
                          <a:spcPts val="900"/>
                        </a:spcAft>
                        <a:buFont typeface="Arial" panose="020B0604020202020204" pitchFamily="34" charset="0"/>
                        <a:buNone/>
                      </a:pPr>
                      <a:r>
                        <a:rPr lang="en-US" b="1">
                          <a:latin typeface="Verdana" panose="020B0604030504040204" pitchFamily="34" charset="0"/>
                          <a:ea typeface="Verdana" panose="020B0604030504040204" pitchFamily="34" charset="0"/>
                        </a:rPr>
                        <a:t>Dichotomous Scoring</a:t>
                      </a:r>
                    </a:p>
                    <a:p>
                      <a:pPr marL="347663" indent="-347663">
                        <a:lnSpc>
                          <a:spcPct val="140000"/>
                        </a:lnSpc>
                        <a:spcAft>
                          <a:spcPts val="1200"/>
                        </a:spcAft>
                        <a:buFont typeface="Arial" panose="020B0604020202020204" pitchFamily="34" charset="0"/>
                        <a:buNone/>
                      </a:pPr>
                      <a:r>
                        <a:rPr lang="en-US" b="1">
                          <a:solidFill>
                            <a:srgbClr val="660033"/>
                          </a:solidFill>
                          <a:latin typeface="Verdana" panose="020B0604030504040204" pitchFamily="34" charset="0"/>
                          <a:ea typeface="Verdana" panose="020B0604030504040204" pitchFamily="34" charset="0"/>
                        </a:rPr>
                        <a:t>1: 	</a:t>
                      </a:r>
                      <a:r>
                        <a:rPr lang="en-US">
                          <a:latin typeface="Verdana" panose="020B0604030504040204" pitchFamily="34" charset="0"/>
                          <a:ea typeface="Verdana" panose="020B0604030504040204" pitchFamily="34" charset="0"/>
                        </a:rPr>
                        <a:t>the child demonstrates the </a:t>
                      </a:r>
                      <a:r>
                        <a:rPr lang="en-US" err="1">
                          <a:latin typeface="Verdana" panose="020B0604030504040204" pitchFamily="34" charset="0"/>
                          <a:ea typeface="Verdana" panose="020B0604030504040204" pitchFamily="34" charset="0"/>
                        </a:rPr>
                        <a:t>behaviour</a:t>
                      </a:r>
                      <a:r>
                        <a:rPr lang="en-US">
                          <a:latin typeface="Verdana" panose="020B0604030504040204" pitchFamily="34" charset="0"/>
                          <a:ea typeface="Verdana" panose="020B0604030504040204" pitchFamily="34" charset="0"/>
                        </a:rPr>
                        <a:t> assessed</a:t>
                      </a:r>
                      <a:r>
                        <a:rPr lang="en-US" baseline="0">
                          <a:latin typeface="Verdana" panose="020B0604030504040204" pitchFamily="34" charset="0"/>
                          <a:ea typeface="Verdana" panose="020B0604030504040204" pitchFamily="34" charset="0"/>
                        </a:rPr>
                        <a:t> by the item.</a:t>
                      </a:r>
                    </a:p>
                    <a:p>
                      <a:pPr marL="347663" indent="-347663">
                        <a:lnSpc>
                          <a:spcPct val="140000"/>
                        </a:lnSpc>
                        <a:spcAft>
                          <a:spcPts val="1200"/>
                        </a:spcAft>
                        <a:buFont typeface="Arial" panose="020B0604020202020204" pitchFamily="34" charset="0"/>
                        <a:buNone/>
                      </a:pPr>
                      <a:r>
                        <a:rPr lang="en-US" b="1" baseline="0">
                          <a:solidFill>
                            <a:srgbClr val="660033"/>
                          </a:solidFill>
                          <a:latin typeface="Verdana" panose="020B0604030504040204" pitchFamily="34" charset="0"/>
                          <a:ea typeface="Verdana" panose="020B0604030504040204" pitchFamily="34" charset="0"/>
                        </a:rPr>
                        <a:t>0:</a:t>
                      </a:r>
                      <a:r>
                        <a:rPr lang="en-US" baseline="0">
                          <a:latin typeface="Verdana" panose="020B0604030504040204" pitchFamily="34" charset="0"/>
                          <a:ea typeface="Verdana" panose="020B0604030504040204" pitchFamily="34" charset="0"/>
                        </a:rPr>
                        <a:t> the child’s </a:t>
                      </a:r>
                      <a:r>
                        <a:rPr lang="en-US" baseline="0" err="1">
                          <a:latin typeface="Verdana" panose="020B0604030504040204" pitchFamily="34" charset="0"/>
                          <a:ea typeface="Verdana" panose="020B0604030504040204" pitchFamily="34" charset="0"/>
                        </a:rPr>
                        <a:t>behaviour</a:t>
                      </a:r>
                      <a:r>
                        <a:rPr lang="en-US" baseline="0">
                          <a:latin typeface="Verdana" panose="020B0604030504040204" pitchFamily="34" charset="0"/>
                          <a:ea typeface="Verdana" panose="020B0604030504040204" pitchFamily="34" charset="0"/>
                        </a:rPr>
                        <a:t> does not meet the criteria specified for an item.</a:t>
                      </a:r>
                      <a:endParaRPr lang="en-US">
                        <a:latin typeface="Verdana" panose="020B0604030504040204" pitchFamily="34" charset="0"/>
                        <a:ea typeface="Verdana" panose="020B060403050404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indent="0">
                        <a:lnSpc>
                          <a:spcPct val="130000"/>
                        </a:lnSpc>
                        <a:spcAft>
                          <a:spcPts val="900"/>
                        </a:spcAft>
                        <a:buFont typeface="Arial" panose="020B0604020202020204" pitchFamily="34" charset="0"/>
                        <a:buNone/>
                      </a:pPr>
                      <a:r>
                        <a:rPr lang="en-US" b="1">
                          <a:latin typeface="Verdana" panose="020B0604030504040204" pitchFamily="34" charset="0"/>
                          <a:ea typeface="Verdana" panose="020B0604030504040204" pitchFamily="34" charset="0"/>
                        </a:rPr>
                        <a:t>Polytomous Scoring</a:t>
                      </a:r>
                    </a:p>
                    <a:p>
                      <a:pPr marL="347663" indent="-347663">
                        <a:lnSpc>
                          <a:spcPct val="130000"/>
                        </a:lnSpc>
                        <a:spcAft>
                          <a:spcPts val="900"/>
                        </a:spcAft>
                        <a:buFont typeface="Arial" panose="020B0604020202020204" pitchFamily="34" charset="0"/>
                        <a:buNone/>
                      </a:pPr>
                      <a:r>
                        <a:rPr lang="en-US" b="1">
                          <a:solidFill>
                            <a:srgbClr val="660033"/>
                          </a:solidFill>
                          <a:latin typeface="Verdana" panose="020B0604030504040204" pitchFamily="34" charset="0"/>
                          <a:ea typeface="Verdana" panose="020B0604030504040204" pitchFamily="34" charset="0"/>
                        </a:rPr>
                        <a:t>2: 	</a:t>
                      </a:r>
                      <a:r>
                        <a:rPr lang="en-US" baseline="0">
                          <a:latin typeface="Verdana" panose="020B0604030504040204" pitchFamily="34" charset="0"/>
                          <a:ea typeface="Verdana" panose="020B0604030504040204" pitchFamily="34" charset="0"/>
                        </a:rPr>
                        <a:t>the response or behavior indicates </a:t>
                      </a:r>
                      <a:r>
                        <a:rPr lang="en-US" b="1" baseline="0">
                          <a:solidFill>
                            <a:srgbClr val="660033"/>
                          </a:solidFill>
                          <a:latin typeface="Verdana" panose="020B0604030504040204" pitchFamily="34" charset="0"/>
                          <a:ea typeface="Verdana" panose="020B0604030504040204" pitchFamily="34" charset="0"/>
                        </a:rPr>
                        <a:t>Mastery.</a:t>
                      </a:r>
                    </a:p>
                    <a:p>
                      <a:pPr marL="347663" indent="-347663">
                        <a:lnSpc>
                          <a:spcPct val="130000"/>
                        </a:lnSpc>
                        <a:spcAft>
                          <a:spcPts val="900"/>
                        </a:spcAft>
                        <a:buFont typeface="Arial" panose="020B0604020202020204" pitchFamily="34" charset="0"/>
                        <a:buNone/>
                      </a:pPr>
                      <a:r>
                        <a:rPr lang="en-US" b="1" baseline="0">
                          <a:solidFill>
                            <a:srgbClr val="660033"/>
                          </a:solidFill>
                          <a:latin typeface="Verdana" panose="020B0604030504040204" pitchFamily="34" charset="0"/>
                          <a:ea typeface="Verdana" panose="020B0604030504040204" pitchFamily="34" charset="0"/>
                        </a:rPr>
                        <a:t>1:	</a:t>
                      </a:r>
                      <a:r>
                        <a:rPr lang="en-US" baseline="0">
                          <a:latin typeface="Verdana" panose="020B0604030504040204" pitchFamily="34" charset="0"/>
                          <a:ea typeface="Verdana" panose="020B0604030504040204" pitchFamily="34" charset="0"/>
                        </a:rPr>
                        <a:t>the response or </a:t>
                      </a:r>
                      <a:r>
                        <a:rPr lang="en-US" baseline="0" err="1">
                          <a:latin typeface="Verdana" panose="020B0604030504040204" pitchFamily="34" charset="0"/>
                          <a:ea typeface="Verdana" panose="020B0604030504040204" pitchFamily="34" charset="0"/>
                        </a:rPr>
                        <a:t>behaviour</a:t>
                      </a:r>
                      <a:r>
                        <a:rPr lang="en-US" baseline="0">
                          <a:latin typeface="Verdana" panose="020B0604030504040204" pitchFamily="34" charset="0"/>
                          <a:ea typeface="Verdana" panose="020B0604030504040204" pitchFamily="34" charset="0"/>
                        </a:rPr>
                        <a:t> indicates the skill or </a:t>
                      </a:r>
                      <a:r>
                        <a:rPr lang="en-US" baseline="0" err="1">
                          <a:latin typeface="Verdana" panose="020B0604030504040204" pitchFamily="34" charset="0"/>
                          <a:ea typeface="Verdana" panose="020B0604030504040204" pitchFamily="34" charset="0"/>
                        </a:rPr>
                        <a:t>behaviour</a:t>
                      </a:r>
                      <a:r>
                        <a:rPr lang="en-US" baseline="0">
                          <a:latin typeface="Verdana" panose="020B0604030504040204" pitchFamily="34" charset="0"/>
                          <a:ea typeface="Verdana" panose="020B0604030504040204" pitchFamily="34" charset="0"/>
                        </a:rPr>
                        <a:t> is </a:t>
                      </a:r>
                      <a:r>
                        <a:rPr lang="en-US" b="1" baseline="0">
                          <a:solidFill>
                            <a:srgbClr val="660033"/>
                          </a:solidFill>
                          <a:latin typeface="Verdana" panose="020B0604030504040204" pitchFamily="34" charset="0"/>
                          <a:ea typeface="Verdana" panose="020B0604030504040204" pitchFamily="34" charset="0"/>
                        </a:rPr>
                        <a:t>Emerging.</a:t>
                      </a:r>
                    </a:p>
                    <a:p>
                      <a:pPr marL="347663" indent="-347663">
                        <a:lnSpc>
                          <a:spcPct val="130000"/>
                        </a:lnSpc>
                        <a:spcAft>
                          <a:spcPts val="900"/>
                        </a:spcAft>
                        <a:buFont typeface="Arial" panose="020B0604020202020204" pitchFamily="34" charset="0"/>
                        <a:buNone/>
                      </a:pPr>
                      <a:r>
                        <a:rPr lang="en-US" b="1" baseline="0">
                          <a:solidFill>
                            <a:srgbClr val="660033"/>
                          </a:solidFill>
                          <a:latin typeface="Verdana" panose="020B0604030504040204" pitchFamily="34" charset="0"/>
                          <a:ea typeface="Verdana" panose="020B0604030504040204" pitchFamily="34" charset="0"/>
                        </a:rPr>
                        <a:t>0: </a:t>
                      </a:r>
                      <a:r>
                        <a:rPr lang="en-US" baseline="0">
                          <a:latin typeface="Verdana" panose="020B0604030504040204" pitchFamily="34" charset="0"/>
                          <a:ea typeface="Verdana" panose="020B0604030504040204" pitchFamily="34" charset="0"/>
                        </a:rPr>
                        <a:t>the response or </a:t>
                      </a:r>
                      <a:r>
                        <a:rPr lang="en-US" baseline="0" err="1">
                          <a:latin typeface="Verdana" panose="020B0604030504040204" pitchFamily="34" charset="0"/>
                          <a:ea typeface="Verdana" panose="020B0604030504040204" pitchFamily="34" charset="0"/>
                        </a:rPr>
                        <a:t>behaviour</a:t>
                      </a:r>
                      <a:r>
                        <a:rPr lang="en-US" baseline="0">
                          <a:latin typeface="Verdana" panose="020B0604030504040204" pitchFamily="34" charset="0"/>
                          <a:ea typeface="Verdana" panose="020B0604030504040204" pitchFamily="34" charset="0"/>
                        </a:rPr>
                        <a:t> indicates the skill or </a:t>
                      </a:r>
                      <a:r>
                        <a:rPr lang="en-US" baseline="0" err="1">
                          <a:latin typeface="Verdana" panose="020B0604030504040204" pitchFamily="34" charset="0"/>
                          <a:ea typeface="Verdana" panose="020B0604030504040204" pitchFamily="34" charset="0"/>
                        </a:rPr>
                        <a:t>behaviour</a:t>
                      </a:r>
                      <a:r>
                        <a:rPr lang="en-US" baseline="0">
                          <a:latin typeface="Verdana" panose="020B0604030504040204" pitchFamily="34" charset="0"/>
                          <a:ea typeface="Verdana" panose="020B0604030504040204" pitchFamily="34" charset="0"/>
                        </a:rPr>
                        <a:t> is </a:t>
                      </a:r>
                      <a:br>
                        <a:rPr lang="en-US" baseline="0">
                          <a:latin typeface="Verdana" panose="020B0604030504040204" pitchFamily="34" charset="0"/>
                          <a:ea typeface="Verdana" panose="020B0604030504040204" pitchFamily="34" charset="0"/>
                        </a:rPr>
                      </a:br>
                      <a:r>
                        <a:rPr lang="en-US" b="1" baseline="0">
                          <a:solidFill>
                            <a:srgbClr val="660033"/>
                          </a:solidFill>
                          <a:latin typeface="Verdana" panose="020B0604030504040204" pitchFamily="34" charset="0"/>
                          <a:ea typeface="Verdana" panose="020B0604030504040204" pitchFamily="34" charset="0"/>
                        </a:rPr>
                        <a:t>Not Present.</a:t>
                      </a:r>
                      <a:endParaRPr lang="en-US">
                        <a:latin typeface="Verdana" panose="020B0604030504040204" pitchFamily="34" charset="0"/>
                        <a:ea typeface="Verdana" panose="020B060403050404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pic>
        <p:nvPicPr>
          <p:cNvPr id="11" name="Audio 10">
            <a:hlinkClick r:id="" action="ppaction://media"/>
            <a:extLst>
              <a:ext uri="{FF2B5EF4-FFF2-40B4-BE49-F238E27FC236}">
                <a16:creationId xmlns:a16="http://schemas.microsoft.com/office/drawing/2014/main" id="{99EB80BA-9974-2C27-BF80-ACE180B219A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25571464"/>
      </p:ext>
    </p:extLst>
  </p:cSld>
  <p:clrMapOvr>
    <a:masterClrMapping/>
  </p:clrMapOvr>
  <mc:AlternateContent xmlns:mc="http://schemas.openxmlformats.org/markup-compatibility/2006" xmlns:p14="http://schemas.microsoft.com/office/powerpoint/2010/main">
    <mc:Choice Requires="p14">
      <p:transition spd="slow" p14:dur="2000" advTm="77403"/>
    </mc:Choice>
    <mc:Fallback xmlns="">
      <p:transition spd="slow" advTm="7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400">
                <a:solidFill>
                  <a:schemeClr val="tx1"/>
                </a:solidFill>
              </a:rPr>
              <a:t>Include Caregivers in Evaluation/Scoring </a:t>
            </a:r>
          </a:p>
        </p:txBody>
      </p:sp>
      <p:sp>
        <p:nvSpPr>
          <p:cNvPr id="2" name="Rectangle 1"/>
          <p:cNvSpPr/>
          <p:nvPr/>
        </p:nvSpPr>
        <p:spPr>
          <a:xfrm>
            <a:off x="738963" y="1500335"/>
            <a:ext cx="7666074" cy="29228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30000"/>
              </a:lnSpc>
              <a:spcAft>
                <a:spcPts val="1200"/>
              </a:spcAft>
            </a:pPr>
            <a:r>
              <a:rPr lang="en-US" sz="2400">
                <a:solidFill>
                  <a:schemeClr val="tx1"/>
                </a:solidFill>
                <a:latin typeface="Verdana" panose="020B0604030504040204" pitchFamily="34" charset="0"/>
                <a:ea typeface="Verdana" panose="020B0604030504040204" pitchFamily="34" charset="0"/>
              </a:rPr>
              <a:t>Bayley-4 UK includes structured test items with associated caregiver questions</a:t>
            </a:r>
          </a:p>
          <a:p>
            <a:pPr marL="404813" indent="-287338">
              <a:lnSpc>
                <a:spcPct val="130000"/>
              </a:lnSpc>
              <a:spcAft>
                <a:spcPts val="1200"/>
              </a:spcAft>
              <a:buFont typeface="Arial" panose="020B0604020202020204" pitchFamily="34" charset="0"/>
              <a:buChar char="•"/>
            </a:pPr>
            <a:r>
              <a:rPr lang="en-US" sz="2400">
                <a:solidFill>
                  <a:schemeClr val="tx1"/>
                </a:solidFill>
                <a:latin typeface="Verdana" panose="020B0604030504040204" pitchFamily="34" charset="0"/>
                <a:ea typeface="Verdana" panose="020B0604030504040204" pitchFamily="34" charset="0"/>
              </a:rPr>
              <a:t>Caregiver questions to provide additional information</a:t>
            </a:r>
          </a:p>
          <a:p>
            <a:pPr marL="404813" indent="-287338">
              <a:lnSpc>
                <a:spcPct val="130000"/>
              </a:lnSpc>
              <a:spcAft>
                <a:spcPts val="1200"/>
              </a:spcAft>
              <a:buFont typeface="Arial" panose="020B0604020202020204" pitchFamily="34" charset="0"/>
              <a:buChar char="•"/>
            </a:pPr>
            <a:r>
              <a:rPr lang="en-US" sz="2400">
                <a:solidFill>
                  <a:schemeClr val="tx1"/>
                </a:solidFill>
                <a:latin typeface="Verdana" panose="020B0604030504040204" pitchFamily="34" charset="0"/>
                <a:ea typeface="Verdana" panose="020B0604030504040204" pitchFamily="34" charset="0"/>
              </a:rPr>
              <a:t>Items scored entirely based on information provided by caregiver</a:t>
            </a:r>
          </a:p>
        </p:txBody>
      </p:sp>
      <p:sp>
        <p:nvSpPr>
          <p:cNvPr id="4" name="Rectangle 3"/>
          <p:cNvSpPr/>
          <p:nvPr/>
        </p:nvSpPr>
        <p:spPr>
          <a:xfrm>
            <a:off x="1030515" y="5027544"/>
            <a:ext cx="7374522" cy="721864"/>
          </a:xfrm>
          <a:prstGeom prst="rect">
            <a:avLst/>
          </a:prstGeom>
          <a:solidFill>
            <a:srgbClr val="336699">
              <a:alpha val="80000"/>
            </a:srgbClr>
          </a:solidFill>
          <a:ln w="6350">
            <a:solidFill>
              <a:schemeClr val="tx1"/>
            </a:solidFill>
          </a:ln>
        </p:spPr>
        <p:txBody>
          <a:bodyPr wrap="square">
            <a:spAutoFit/>
          </a:bodyPr>
          <a:lstStyle/>
          <a:p>
            <a:pPr algn="ctr">
              <a:lnSpc>
                <a:spcPct val="120000"/>
              </a:lnSpc>
            </a:pPr>
            <a:r>
              <a:rPr lang="en-US" sz="18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Caregiver questions are not </a:t>
            </a:r>
            <a:r>
              <a:rPr lang="en-US" sz="1800" err="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utilised</a:t>
            </a:r>
            <a:r>
              <a:rPr lang="en-US" sz="18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 for items </a:t>
            </a:r>
            <a:br>
              <a:rPr lang="en-US" sz="18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en-US" sz="180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that involve performance on test-specific tasks</a:t>
            </a:r>
          </a:p>
        </p:txBody>
      </p:sp>
      <p:pic>
        <p:nvPicPr>
          <p:cNvPr id="30" name="Audio 29">
            <a:hlinkClick r:id="" action="ppaction://media"/>
            <a:extLst>
              <a:ext uri="{FF2B5EF4-FFF2-40B4-BE49-F238E27FC236}">
                <a16:creationId xmlns:a16="http://schemas.microsoft.com/office/drawing/2014/main" id="{277A32E5-E794-DF59-B712-A7842D788F4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49561782"/>
      </p:ext>
    </p:extLst>
  </p:cSld>
  <p:clrMapOvr>
    <a:masterClrMapping/>
  </p:clrMapOvr>
  <mc:AlternateContent xmlns:mc="http://schemas.openxmlformats.org/markup-compatibility/2006" xmlns:p14="http://schemas.microsoft.com/office/powerpoint/2010/main">
    <mc:Choice Requires="p14">
      <p:transition spd="slow" p14:dur="2000" advTm="104875"/>
    </mc:Choice>
    <mc:Fallback xmlns="">
      <p:transition spd="slow" advTm="104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2137"/>
            <a:ext cx="7886700" cy="1146411"/>
          </a:xfrm>
        </p:spPr>
        <p:txBody>
          <a:bodyPr>
            <a:noAutofit/>
          </a:bodyPr>
          <a:lstStyle/>
          <a:p>
            <a:pPr>
              <a:lnSpc>
                <a:spcPct val="110000"/>
              </a:lnSpc>
            </a:pPr>
            <a:r>
              <a:rPr lang="en-US" sz="3400">
                <a:solidFill>
                  <a:schemeClr val="tx1"/>
                </a:solidFill>
              </a:rPr>
              <a:t>Simplify Administration and </a:t>
            </a:r>
            <a:br>
              <a:rPr lang="en-US" sz="3400">
                <a:solidFill>
                  <a:schemeClr val="tx1"/>
                </a:solidFill>
              </a:rPr>
            </a:br>
            <a:r>
              <a:rPr lang="en-US" sz="3400">
                <a:solidFill>
                  <a:schemeClr val="tx1"/>
                </a:solidFill>
              </a:rPr>
              <a:t>Reduce Administration Time</a:t>
            </a:r>
          </a:p>
        </p:txBody>
      </p:sp>
      <p:sp>
        <p:nvSpPr>
          <p:cNvPr id="3" name="Content Placeholder 2"/>
          <p:cNvSpPr>
            <a:spLocks noGrp="1"/>
          </p:cNvSpPr>
          <p:nvPr>
            <p:ph idx="1"/>
          </p:nvPr>
        </p:nvSpPr>
        <p:spPr>
          <a:xfrm>
            <a:off x="776037" y="1961146"/>
            <a:ext cx="7886700" cy="3538901"/>
          </a:xfrm>
          <a:ln>
            <a:noFill/>
          </a:ln>
        </p:spPr>
        <p:txBody>
          <a:bodyPr anchor="t">
            <a:normAutofit/>
          </a:bodyPr>
          <a:lstStyle/>
          <a:p>
            <a:pPr marL="341313" indent="-341313">
              <a:lnSpc>
                <a:spcPct val="130000"/>
              </a:lnSpc>
              <a:spcBef>
                <a:spcPts val="0"/>
              </a:spcBef>
              <a:spcAft>
                <a:spcPts val="1200"/>
              </a:spcAft>
            </a:pPr>
            <a:r>
              <a:rPr lang="en-US" sz="2400"/>
              <a:t>New digital administration options on Q-global </a:t>
            </a:r>
          </a:p>
          <a:p>
            <a:pPr marL="341313" indent="-341313">
              <a:lnSpc>
                <a:spcPct val="130000"/>
              </a:lnSpc>
              <a:spcBef>
                <a:spcPts val="0"/>
              </a:spcBef>
              <a:spcAft>
                <a:spcPts val="1200"/>
              </a:spcAft>
            </a:pPr>
            <a:r>
              <a:rPr lang="en-US" sz="2400"/>
              <a:t>Combined items</a:t>
            </a:r>
          </a:p>
          <a:p>
            <a:pPr marL="341313" indent="-341313">
              <a:lnSpc>
                <a:spcPct val="130000"/>
              </a:lnSpc>
              <a:spcBef>
                <a:spcPts val="0"/>
              </a:spcBef>
              <a:spcAft>
                <a:spcPts val="1200"/>
              </a:spcAft>
            </a:pPr>
            <a:r>
              <a:rPr lang="en-US" sz="2400"/>
              <a:t>Eliminated redundant items</a:t>
            </a:r>
          </a:p>
          <a:p>
            <a:pPr marL="341313" indent="-341313">
              <a:lnSpc>
                <a:spcPct val="130000"/>
              </a:lnSpc>
              <a:spcBef>
                <a:spcPts val="0"/>
              </a:spcBef>
              <a:spcAft>
                <a:spcPts val="1200"/>
              </a:spcAft>
            </a:pPr>
            <a:r>
              <a:rPr lang="en-US" sz="2400"/>
              <a:t>Incorporated caregiver questions</a:t>
            </a:r>
          </a:p>
        </p:txBody>
      </p:sp>
      <p:pic>
        <p:nvPicPr>
          <p:cNvPr id="16" name="Audio 15">
            <a:hlinkClick r:id="" action="ppaction://media"/>
            <a:extLst>
              <a:ext uri="{FF2B5EF4-FFF2-40B4-BE49-F238E27FC236}">
                <a16:creationId xmlns:a16="http://schemas.microsoft.com/office/drawing/2014/main" id="{E751F133-0BFE-D0E4-F081-A8414779F8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58369185"/>
      </p:ext>
    </p:extLst>
  </p:cSld>
  <p:clrMapOvr>
    <a:masterClrMapping/>
  </p:clrMapOvr>
  <mc:AlternateContent xmlns:mc="http://schemas.openxmlformats.org/markup-compatibility/2006" xmlns:p14="http://schemas.microsoft.com/office/powerpoint/2010/main">
    <mc:Choice Requires="p14">
      <p:transition spd="slow" p14:dur="2000" advTm="49051"/>
    </mc:Choice>
    <mc:Fallback xmlns="">
      <p:transition spd="slow" advTm="49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Improve Age and Content Coverage</a:t>
            </a:r>
          </a:p>
        </p:txBody>
      </p:sp>
      <p:sp>
        <p:nvSpPr>
          <p:cNvPr id="9" name="Content Placeholder 2"/>
          <p:cNvSpPr txBox="1">
            <a:spLocks/>
          </p:cNvSpPr>
          <p:nvPr/>
        </p:nvSpPr>
        <p:spPr>
          <a:xfrm>
            <a:off x="757238" y="1643063"/>
            <a:ext cx="6802716" cy="2615040"/>
          </a:xfrm>
          <a:prstGeom prst="rect">
            <a:avLst/>
          </a:prstGeom>
          <a:ln>
            <a:solidFill>
              <a:srgbClr val="336699"/>
            </a:solidFill>
          </a:ln>
          <a:effectLst>
            <a:glow rad="12700">
              <a:schemeClr val="accent6">
                <a:satMod val="175000"/>
                <a:alpha val="40000"/>
              </a:schemeClr>
            </a:glow>
          </a:effectLst>
        </p:spPr>
        <p:txBody>
          <a:bodyPr vert="horz" lIns="91440" tIns="45720" rIns="91440" bIns="45720" rtlCol="0" anchor="ctr">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8" indent="0">
              <a:lnSpc>
                <a:spcPct val="130000"/>
              </a:lnSpc>
              <a:spcBef>
                <a:spcPts val="0"/>
              </a:spcBef>
              <a:spcAft>
                <a:spcPts val="1200"/>
              </a:spcAft>
              <a:buClrTx/>
              <a:buNone/>
            </a:pPr>
            <a:r>
              <a:rPr lang="en-US" sz="2400" dirty="0"/>
              <a:t>Included items to assess</a:t>
            </a:r>
          </a:p>
          <a:p>
            <a:pPr marL="573088" indent="-285750">
              <a:lnSpc>
                <a:spcPct val="130000"/>
              </a:lnSpc>
              <a:spcBef>
                <a:spcPts val="0"/>
              </a:spcBef>
              <a:spcAft>
                <a:spcPts val="1200"/>
              </a:spcAft>
              <a:buClrTx/>
            </a:pPr>
            <a:r>
              <a:rPr lang="en-US" sz="2400" dirty="0"/>
              <a:t>neurodevelopment</a:t>
            </a:r>
          </a:p>
          <a:p>
            <a:pPr marL="573088" indent="-285750">
              <a:lnSpc>
                <a:spcPct val="130000"/>
              </a:lnSpc>
              <a:spcBef>
                <a:spcPts val="0"/>
              </a:spcBef>
              <a:spcAft>
                <a:spcPts val="1200"/>
              </a:spcAft>
              <a:buClrTx/>
            </a:pPr>
            <a:r>
              <a:rPr lang="en-US" sz="2400" dirty="0"/>
              <a:t>precursors to executive functioning </a:t>
            </a:r>
          </a:p>
        </p:txBody>
      </p:sp>
      <p:pic>
        <p:nvPicPr>
          <p:cNvPr id="30" name="Audio 29">
            <a:hlinkClick r:id="" action="ppaction://media"/>
            <a:extLst>
              <a:ext uri="{FF2B5EF4-FFF2-40B4-BE49-F238E27FC236}">
                <a16:creationId xmlns:a16="http://schemas.microsoft.com/office/drawing/2014/main" id="{AC1A62CB-18A4-F912-8B03-EC9873C702F9}"/>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004304" y="4718304"/>
            <a:ext cx="2057400" cy="2057400"/>
          </a:xfrm>
          <a:prstGeom prst="ellipse">
            <a:avLst/>
          </a:prstGeom>
        </p:spPr>
      </p:pic>
    </p:spTree>
    <p:custDataLst>
      <p:tags r:id="rId1"/>
    </p:custDataLst>
    <p:extLst>
      <p:ext uri="{BB962C8B-B14F-4D97-AF65-F5344CB8AC3E}">
        <p14:creationId xmlns:p14="http://schemas.microsoft.com/office/powerpoint/2010/main" val="3852498870"/>
      </p:ext>
    </p:extLst>
  </p:cSld>
  <p:clrMapOvr>
    <a:masterClrMapping/>
  </p:clrMapOvr>
  <mc:AlternateContent xmlns:mc="http://schemas.openxmlformats.org/markup-compatibility/2006" xmlns:p14="http://schemas.microsoft.com/office/powerpoint/2010/main">
    <mc:Choice Requires="p14">
      <p:transition spd="slow" p14:dur="2000" advTm="30668"/>
    </mc:Choice>
    <mc:Fallback xmlns="">
      <p:transition spd="slow" advTm="30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Improve Clinical Utility</a:t>
            </a:r>
          </a:p>
        </p:txBody>
      </p:sp>
      <p:graphicFrame>
        <p:nvGraphicFramePr>
          <p:cNvPr id="8" name="Table 7"/>
          <p:cNvGraphicFramePr>
            <a:graphicFrameLocks noGrp="1"/>
          </p:cNvGraphicFramePr>
          <p:nvPr>
            <p:extLst>
              <p:ext uri="{D42A27DB-BD31-4B8C-83A1-F6EECF244321}">
                <p14:modId xmlns:p14="http://schemas.microsoft.com/office/powerpoint/2010/main" val="3110399249"/>
              </p:ext>
            </p:extLst>
          </p:nvPr>
        </p:nvGraphicFramePr>
        <p:xfrm>
          <a:off x="812800" y="1872343"/>
          <a:ext cx="7620000" cy="3315038"/>
        </p:xfrm>
        <a:graphic>
          <a:graphicData uri="http://schemas.openxmlformats.org/drawingml/2006/table">
            <a:tbl>
              <a:tblPr firstRow="1" bandRow="1">
                <a:tableStyleId>{5C22544A-7EE6-4342-B048-85BDC9FD1C3A}</a:tableStyleId>
              </a:tblPr>
              <a:tblGrid>
                <a:gridCol w="3715657">
                  <a:extLst>
                    <a:ext uri="{9D8B030D-6E8A-4147-A177-3AD203B41FA5}">
                      <a16:colId xmlns:a16="http://schemas.microsoft.com/office/drawing/2014/main" val="20000"/>
                    </a:ext>
                  </a:extLst>
                </a:gridCol>
                <a:gridCol w="3904343">
                  <a:extLst>
                    <a:ext uri="{9D8B030D-6E8A-4147-A177-3AD203B41FA5}">
                      <a16:colId xmlns:a16="http://schemas.microsoft.com/office/drawing/2014/main" val="20001"/>
                    </a:ext>
                  </a:extLst>
                </a:gridCol>
              </a:tblGrid>
              <a:tr h="466682">
                <a:tc gridSpan="2">
                  <a:txBody>
                    <a:bodyPr/>
                    <a:lstStyle/>
                    <a:p>
                      <a:pPr algn="ctr"/>
                      <a:r>
                        <a:rPr lang="en-US" sz="2200" dirty="0">
                          <a:latin typeface="Verdana"/>
                          <a:ea typeface="Verdana"/>
                        </a:rPr>
                        <a:t>Special Group Studies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tc hMerge="1">
                  <a:txBody>
                    <a:bodyPr/>
                    <a:lstStyle/>
                    <a:p>
                      <a:endParaRPr lang="en-US"/>
                    </a:p>
                  </a:txBody>
                  <a:tcPr/>
                </a:tc>
                <a:extLst>
                  <a:ext uri="{0D108BD9-81ED-4DB2-BD59-A6C34878D82A}">
                    <a16:rowId xmlns:a16="http://schemas.microsoft.com/office/drawing/2014/main" val="10000"/>
                  </a:ext>
                </a:extLst>
              </a:tr>
              <a:tr h="2427577">
                <a:tc>
                  <a:txBody>
                    <a:bodyPr/>
                    <a:lstStyle/>
                    <a:p>
                      <a:pPr>
                        <a:lnSpc>
                          <a:spcPct val="140000"/>
                        </a:lnSpc>
                      </a:pPr>
                      <a:r>
                        <a:rPr lang="en-US" sz="2200" dirty="0">
                          <a:latin typeface="Verdana"/>
                          <a:ea typeface="Verdana"/>
                        </a:rPr>
                        <a:t>Conditions that place children at </a:t>
                      </a:r>
                      <a:r>
                        <a:rPr lang="en-US" sz="2200" b="1" dirty="0">
                          <a:solidFill>
                            <a:srgbClr val="660033"/>
                          </a:solidFill>
                          <a:latin typeface="Verdana"/>
                          <a:ea typeface="Verdana"/>
                        </a:rPr>
                        <a:t>developmental risk </a:t>
                      </a:r>
                      <a:r>
                        <a:rPr lang="en-US" sz="2200" dirty="0">
                          <a:latin typeface="Verdana"/>
                          <a:ea typeface="Verdana"/>
                        </a:rPr>
                        <a:t>(e.g., extremely preterm and very preterm infants)</a:t>
                      </a:r>
                      <a:endParaRPr lang="en-US" sz="2200" dirty="0">
                        <a:latin typeface="Verdana" panose="020B0604030504040204" pitchFamily="34" charset="0"/>
                        <a:ea typeface="Verdana" panose="020B060403050404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40000"/>
                        </a:lnSpc>
                      </a:pPr>
                      <a:r>
                        <a:rPr lang="en-US" sz="2200" dirty="0">
                          <a:latin typeface="Verdana"/>
                          <a:ea typeface="Verdana"/>
                        </a:rPr>
                        <a:t>Children with </a:t>
                      </a:r>
                      <a:r>
                        <a:rPr lang="en-US" sz="2200" b="1" dirty="0">
                          <a:solidFill>
                            <a:srgbClr val="660033"/>
                          </a:solidFill>
                          <a:latin typeface="Verdana"/>
                          <a:ea typeface="Verdana"/>
                        </a:rPr>
                        <a:t>clinical diagnoses</a:t>
                      </a:r>
                      <a:r>
                        <a:rPr lang="en-US" sz="2200" dirty="0">
                          <a:latin typeface="Verdana"/>
                          <a:ea typeface="Verdana"/>
                        </a:rPr>
                        <a:t> (e.g., Autism Spectrum Disorder, Down syndrome, language</a:t>
                      </a:r>
                      <a:r>
                        <a:rPr lang="en-US" sz="2200" baseline="0" dirty="0">
                          <a:latin typeface="Verdana"/>
                          <a:ea typeface="Verdana"/>
                        </a:rPr>
                        <a:t> impairment, motor impairment</a:t>
                      </a:r>
                      <a:r>
                        <a:rPr lang="en-US" sz="2200" dirty="0">
                          <a:latin typeface="Verdana"/>
                          <a:ea typeface="Verdana"/>
                        </a:rPr>
                        <a:t>)</a:t>
                      </a:r>
                      <a:endParaRPr lang="en-US" sz="2200" dirty="0">
                        <a:latin typeface="Verdana" panose="020B0604030504040204" pitchFamily="34" charset="0"/>
                        <a:ea typeface="Verdana" panose="020B060403050404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13" name="Audio 12">
            <a:hlinkClick r:id="" action="ppaction://media"/>
            <a:extLst>
              <a:ext uri="{FF2B5EF4-FFF2-40B4-BE49-F238E27FC236}">
                <a16:creationId xmlns:a16="http://schemas.microsoft.com/office/drawing/2014/main" id="{70857613-C2EC-D253-0D23-4EE18EEEF8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55791239"/>
      </p:ext>
    </p:extLst>
  </p:cSld>
  <p:clrMapOvr>
    <a:masterClrMapping/>
  </p:clrMapOvr>
  <mc:AlternateContent xmlns:mc="http://schemas.openxmlformats.org/markup-compatibility/2006" xmlns:p14="http://schemas.microsoft.com/office/powerpoint/2010/main">
    <mc:Choice Requires="p14">
      <p:transition spd="slow" p14:dur="2000" advTm="48648"/>
    </mc:Choice>
    <mc:Fallback xmlns="">
      <p:transition spd="slow" advTm="48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1402"/>
            <a:ext cx="7886700" cy="1111683"/>
          </a:xfrm>
        </p:spPr>
        <p:txBody>
          <a:bodyPr>
            <a:noAutofit/>
          </a:bodyPr>
          <a:lstStyle/>
          <a:p>
            <a:pPr>
              <a:lnSpc>
                <a:spcPct val="105000"/>
              </a:lnSpc>
            </a:pPr>
            <a:r>
              <a:rPr lang="en-US" sz="3400" dirty="0">
                <a:solidFill>
                  <a:schemeClr val="tx1"/>
                </a:solidFill>
                <a:latin typeface="Times New Roman"/>
                <a:cs typeface="Times New Roman"/>
              </a:rPr>
              <a:t>Update Normative Data: </a:t>
            </a:r>
            <a:br>
              <a:rPr lang="en-US" sz="3400" dirty="0"/>
            </a:br>
            <a:r>
              <a:rPr lang="en-US" sz="3400" dirty="0" err="1">
                <a:solidFill>
                  <a:schemeClr val="tx1"/>
                </a:solidFill>
                <a:latin typeface="Times New Roman"/>
                <a:cs typeface="Times New Roman"/>
              </a:rPr>
              <a:t>Standardisation</a:t>
            </a:r>
            <a:r>
              <a:rPr lang="en-US" sz="3400" dirty="0">
                <a:solidFill>
                  <a:schemeClr val="tx1"/>
                </a:solidFill>
                <a:latin typeface="Times New Roman"/>
                <a:cs typeface="Times New Roman"/>
              </a:rPr>
              <a:t> Sample</a:t>
            </a:r>
          </a:p>
        </p:txBody>
      </p:sp>
      <p:sp>
        <p:nvSpPr>
          <p:cNvPr id="4" name="Rectangle 3"/>
          <p:cNvSpPr/>
          <p:nvPr/>
        </p:nvSpPr>
        <p:spPr>
          <a:xfrm>
            <a:off x="930442" y="2069432"/>
            <a:ext cx="2149642" cy="818147"/>
          </a:xfrm>
          <a:prstGeom prst="rect">
            <a:avLst/>
          </a:prstGeom>
          <a:solidFill>
            <a:srgbClr val="336699">
              <a:alpha val="8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Sample 1</a:t>
            </a:r>
          </a:p>
        </p:txBody>
      </p:sp>
      <p:sp>
        <p:nvSpPr>
          <p:cNvPr id="5" name="Rectangle 4"/>
          <p:cNvSpPr/>
          <p:nvPr/>
        </p:nvSpPr>
        <p:spPr>
          <a:xfrm>
            <a:off x="3497179" y="2069431"/>
            <a:ext cx="2149642" cy="818147"/>
          </a:xfrm>
          <a:prstGeom prst="rect">
            <a:avLst/>
          </a:prstGeom>
          <a:solidFill>
            <a:srgbClr val="336699">
              <a:alpha val="8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Sample 2</a:t>
            </a:r>
          </a:p>
        </p:txBody>
      </p:sp>
      <p:sp>
        <p:nvSpPr>
          <p:cNvPr id="6" name="Rectangle 5"/>
          <p:cNvSpPr/>
          <p:nvPr/>
        </p:nvSpPr>
        <p:spPr>
          <a:xfrm>
            <a:off x="6063916" y="2069431"/>
            <a:ext cx="2149642" cy="818147"/>
          </a:xfrm>
          <a:prstGeom prst="rect">
            <a:avLst/>
          </a:prstGeom>
          <a:solidFill>
            <a:srgbClr val="336699">
              <a:alpha val="8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Sample 3</a:t>
            </a:r>
          </a:p>
        </p:txBody>
      </p:sp>
      <p:sp>
        <p:nvSpPr>
          <p:cNvPr id="7" name="Rectangle 6"/>
          <p:cNvSpPr/>
          <p:nvPr/>
        </p:nvSpPr>
        <p:spPr>
          <a:xfrm>
            <a:off x="930442" y="2887578"/>
            <a:ext cx="2149642" cy="150700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r>
              <a:rPr lang="en-US" sz="1600">
                <a:solidFill>
                  <a:schemeClr val="accent6">
                    <a:lumMod val="10000"/>
                  </a:schemeClr>
                </a:solidFill>
                <a:latin typeface="Verdana" panose="020B0604030504040204" pitchFamily="34" charset="0"/>
                <a:ea typeface="Verdana" panose="020B0604030504040204" pitchFamily="34" charset="0"/>
              </a:rPr>
              <a:t>Cognitive, Language, and Motor Scale </a:t>
            </a:r>
          </a:p>
          <a:p>
            <a:pPr algn="ctr">
              <a:lnSpc>
                <a:spcPct val="140000"/>
              </a:lnSpc>
            </a:pPr>
            <a:r>
              <a:rPr lang="en-US" sz="1600">
                <a:solidFill>
                  <a:schemeClr val="accent6">
                    <a:lumMod val="10000"/>
                  </a:schemeClr>
                </a:solidFill>
                <a:latin typeface="Verdana" panose="020B0604030504040204" pitchFamily="34" charset="0"/>
                <a:ea typeface="Verdana" panose="020B0604030504040204" pitchFamily="34" charset="0"/>
              </a:rPr>
              <a:t>n = 1700</a:t>
            </a:r>
          </a:p>
        </p:txBody>
      </p:sp>
      <p:sp>
        <p:nvSpPr>
          <p:cNvPr id="15" name="Rectangle 14"/>
          <p:cNvSpPr/>
          <p:nvPr/>
        </p:nvSpPr>
        <p:spPr>
          <a:xfrm>
            <a:off x="3497179" y="2887579"/>
            <a:ext cx="2149642" cy="150700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40000"/>
              </a:lnSpc>
              <a:spcAft>
                <a:spcPts val="1200"/>
              </a:spcAft>
            </a:pPr>
            <a:r>
              <a:rPr lang="en-US" sz="1600" dirty="0">
                <a:solidFill>
                  <a:schemeClr val="accent6">
                    <a:lumMod val="10000"/>
                  </a:schemeClr>
                </a:solidFill>
                <a:latin typeface="Verdana"/>
                <a:ea typeface="Verdana"/>
              </a:rPr>
              <a:t>Social-Emotional Scale </a:t>
            </a:r>
            <a:br>
              <a:rPr lang="en-US" sz="1600" dirty="0">
                <a:latin typeface="Verdana" panose="020B0604030504040204" pitchFamily="34" charset="0"/>
                <a:ea typeface="Verdana" panose="020B0604030504040204" pitchFamily="34" charset="0"/>
              </a:rPr>
            </a:br>
            <a:r>
              <a:rPr lang="en-US" sz="1600" dirty="0">
                <a:solidFill>
                  <a:schemeClr val="accent6">
                    <a:lumMod val="10000"/>
                  </a:schemeClr>
                </a:solidFill>
                <a:latin typeface="Verdana"/>
                <a:ea typeface="Verdana"/>
              </a:rPr>
              <a:t>n = 320</a:t>
            </a:r>
            <a:endParaRPr lang="en-US" sz="1600" dirty="0">
              <a:solidFill>
                <a:schemeClr val="accent6">
                  <a:lumMod val="10000"/>
                </a:schemeClr>
              </a:solidFill>
              <a:latin typeface="Verdana" panose="020B0604030504040204" pitchFamily="34" charset="0"/>
              <a:ea typeface="Verdana" panose="020B0604030504040204" pitchFamily="34" charset="0"/>
            </a:endParaRPr>
          </a:p>
        </p:txBody>
      </p:sp>
      <p:sp>
        <p:nvSpPr>
          <p:cNvPr id="16" name="Rectangle 15"/>
          <p:cNvSpPr/>
          <p:nvPr/>
        </p:nvSpPr>
        <p:spPr>
          <a:xfrm>
            <a:off x="6063916" y="2887578"/>
            <a:ext cx="2149642" cy="150700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40000"/>
              </a:lnSpc>
            </a:pPr>
            <a:r>
              <a:rPr lang="en-US" sz="1600" dirty="0">
                <a:solidFill>
                  <a:schemeClr val="accent6">
                    <a:lumMod val="10000"/>
                  </a:schemeClr>
                </a:solidFill>
                <a:latin typeface="Verdana"/>
                <a:ea typeface="Verdana"/>
              </a:rPr>
              <a:t>Adaptive </a:t>
            </a:r>
            <a:r>
              <a:rPr lang="en-US" sz="1600" dirty="0" err="1">
                <a:solidFill>
                  <a:schemeClr val="accent6">
                    <a:lumMod val="10000"/>
                  </a:schemeClr>
                </a:solidFill>
                <a:latin typeface="Verdana"/>
                <a:ea typeface="Verdana"/>
              </a:rPr>
              <a:t>Behaviour</a:t>
            </a:r>
            <a:r>
              <a:rPr lang="en-US" sz="1600" dirty="0">
                <a:solidFill>
                  <a:schemeClr val="accent6">
                    <a:lumMod val="10000"/>
                  </a:schemeClr>
                </a:solidFill>
                <a:latin typeface="Verdana"/>
                <a:ea typeface="Verdana"/>
              </a:rPr>
              <a:t> Scale </a:t>
            </a:r>
            <a:br>
              <a:rPr lang="en-US" sz="1600" dirty="0">
                <a:latin typeface="Verdana" panose="020B0604030504040204" pitchFamily="34" charset="0"/>
                <a:ea typeface="Verdana" panose="020B0604030504040204" pitchFamily="34" charset="0"/>
              </a:rPr>
            </a:br>
            <a:r>
              <a:rPr lang="en-US" sz="1600" dirty="0">
                <a:latin typeface="Verdana" panose="020B0604030504040204" pitchFamily="34" charset="0"/>
                <a:ea typeface="Verdana" panose="020B0604030504040204" pitchFamily="34" charset="0"/>
              </a:rPr>
              <a:t>((</a:t>
            </a:r>
            <a:r>
              <a:rPr lang="en-US" sz="1600" dirty="0">
                <a:solidFill>
                  <a:schemeClr val="accent6">
                    <a:lumMod val="10000"/>
                  </a:schemeClr>
                </a:solidFill>
                <a:latin typeface="Verdana"/>
                <a:ea typeface="Verdana"/>
              </a:rPr>
              <a:t>n = 750</a:t>
            </a:r>
          </a:p>
        </p:txBody>
      </p:sp>
      <p:pic>
        <p:nvPicPr>
          <p:cNvPr id="23" name="Audio 22">
            <a:hlinkClick r:id="" action="ppaction://media"/>
            <a:extLst>
              <a:ext uri="{FF2B5EF4-FFF2-40B4-BE49-F238E27FC236}">
                <a16:creationId xmlns:a16="http://schemas.microsoft.com/office/drawing/2014/main" id="{2115D9A0-4875-F9BF-50A6-AA31895F4F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27561480"/>
      </p:ext>
    </p:extLst>
  </p:cSld>
  <p:clrMapOvr>
    <a:masterClrMapping/>
  </p:clrMapOvr>
  <mc:AlternateContent xmlns:mc="http://schemas.openxmlformats.org/markup-compatibility/2006" xmlns:p14="http://schemas.microsoft.com/office/powerpoint/2010/main">
    <mc:Choice Requires="p14">
      <p:transition spd="slow" p14:dur="2000" advTm="106400"/>
    </mc:Choice>
    <mc:Fallback xmlns="">
      <p:transition spd="slow" advTm="106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1BF1-B19F-ED75-E44F-CB402442887B}"/>
              </a:ext>
            </a:extLst>
          </p:cNvPr>
          <p:cNvSpPr>
            <a:spLocks noGrp="1"/>
          </p:cNvSpPr>
          <p:nvPr>
            <p:ph type="title"/>
          </p:nvPr>
        </p:nvSpPr>
        <p:spPr/>
        <p:txBody>
          <a:bodyPr/>
          <a:lstStyle/>
          <a:p>
            <a:r>
              <a:rPr lang="en-AU">
                <a:solidFill>
                  <a:schemeClr val="tx1"/>
                </a:solidFill>
              </a:rPr>
              <a:t>UK Validation Project</a:t>
            </a:r>
            <a:endParaRPr lang="en-GB">
              <a:solidFill>
                <a:schemeClr val="tx1"/>
              </a:solidFill>
            </a:endParaRPr>
          </a:p>
        </p:txBody>
      </p:sp>
      <p:sp>
        <p:nvSpPr>
          <p:cNvPr id="3" name="Content Placeholder 2">
            <a:extLst>
              <a:ext uri="{FF2B5EF4-FFF2-40B4-BE49-F238E27FC236}">
                <a16:creationId xmlns:a16="http://schemas.microsoft.com/office/drawing/2014/main" id="{FCA8FD0E-5DF6-DEFC-3C3A-FE9175BB99A6}"/>
              </a:ext>
            </a:extLst>
          </p:cNvPr>
          <p:cNvSpPr>
            <a:spLocks noGrp="1"/>
          </p:cNvSpPr>
          <p:nvPr>
            <p:ph idx="1"/>
          </p:nvPr>
        </p:nvSpPr>
        <p:spPr/>
        <p:txBody>
          <a:bodyPr vert="horz" lIns="91440" tIns="45720" rIns="91440" bIns="45720" rtlCol="0" anchor="t">
            <a:normAutofit/>
          </a:bodyPr>
          <a:lstStyle/>
          <a:p>
            <a:r>
              <a:rPr lang="en-AU" sz="2400"/>
              <a:t>Content reviewed by experts</a:t>
            </a:r>
          </a:p>
          <a:p>
            <a:r>
              <a:rPr lang="en-AU" sz="2400">
                <a:latin typeface="Verdana"/>
                <a:ea typeface="Verdana"/>
                <a:cs typeface="Arial"/>
              </a:rPr>
              <a:t>UK validation sample (n = 340)</a:t>
            </a:r>
            <a:endParaRPr lang="en-AU" sz="2400"/>
          </a:p>
          <a:p>
            <a:r>
              <a:rPr lang="en-AU" sz="2400">
                <a:latin typeface="Verdana"/>
                <a:ea typeface="Verdana"/>
                <a:cs typeface="Arial"/>
              </a:rPr>
              <a:t>Validation data collected between December 2019 and March 2020, and between October 2021 and August 2022</a:t>
            </a:r>
            <a:endParaRPr lang="en-AU" sz="2400"/>
          </a:p>
          <a:p>
            <a:r>
              <a:rPr lang="en-AU" sz="2400">
                <a:latin typeface="Verdana"/>
                <a:ea typeface="Verdana"/>
                <a:cs typeface="Arial"/>
              </a:rPr>
              <a:t>Average subtest reliability coefficients ranged from 0.88-0.94</a:t>
            </a:r>
            <a:endParaRPr lang="en-AU" sz="2400"/>
          </a:p>
          <a:p>
            <a:endParaRPr lang="en-AU" sz="2400"/>
          </a:p>
          <a:p>
            <a:endParaRPr lang="en-AU" sz="2400"/>
          </a:p>
          <a:p>
            <a:endParaRPr lang="en-GB" sz="2400"/>
          </a:p>
        </p:txBody>
      </p:sp>
      <p:pic>
        <p:nvPicPr>
          <p:cNvPr id="15" name="Audio 14">
            <a:hlinkClick r:id="" action="ppaction://media"/>
            <a:extLst>
              <a:ext uri="{FF2B5EF4-FFF2-40B4-BE49-F238E27FC236}">
                <a16:creationId xmlns:a16="http://schemas.microsoft.com/office/drawing/2014/main" id="{C1592FC9-DE31-3124-BF08-D8EB0FF4A8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10659677"/>
      </p:ext>
    </p:extLst>
  </p:cSld>
  <p:clrMapOvr>
    <a:masterClrMapping/>
  </p:clrMapOvr>
  <mc:AlternateContent xmlns:mc="http://schemas.openxmlformats.org/markup-compatibility/2006" xmlns:p14="http://schemas.microsoft.com/office/powerpoint/2010/main">
    <mc:Choice Requires="p14">
      <p:transition spd="slow" p14:dur="2000" advTm="142320"/>
    </mc:Choice>
    <mc:Fallback xmlns="">
      <p:transition spd="slow" advTm="14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Increase Sensitivity</a:t>
            </a:r>
          </a:p>
        </p:txBody>
      </p:sp>
      <p:sp>
        <p:nvSpPr>
          <p:cNvPr id="4" name="Rectangle 3"/>
          <p:cNvSpPr/>
          <p:nvPr/>
        </p:nvSpPr>
        <p:spPr>
          <a:xfrm>
            <a:off x="2271486" y="1334094"/>
            <a:ext cx="4601027" cy="1548212"/>
          </a:xfrm>
          <a:prstGeom prst="rect">
            <a:avLst/>
          </a:prstGeom>
          <a:noFill/>
          <a:effectLst>
            <a:glow rad="12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r>
              <a:rPr lang="en-US" sz="2400">
                <a:solidFill>
                  <a:prstClr val="black"/>
                </a:solidFill>
                <a:latin typeface="Verdana" panose="020B0604030504040204" pitchFamily="34" charset="0"/>
                <a:ea typeface="Verdana" panose="020B0604030504040204" pitchFamily="34" charset="0"/>
              </a:rPr>
              <a:t>Excluded from normative sample children identified as at-risk</a:t>
            </a:r>
          </a:p>
        </p:txBody>
      </p:sp>
      <p:sp>
        <p:nvSpPr>
          <p:cNvPr id="5" name="Rectangle 4"/>
          <p:cNvSpPr/>
          <p:nvPr/>
        </p:nvSpPr>
        <p:spPr>
          <a:xfrm>
            <a:off x="2271486" y="3131129"/>
            <a:ext cx="4601026" cy="1071977"/>
          </a:xfrm>
          <a:prstGeom prst="rect">
            <a:avLst/>
          </a:prstGeom>
          <a:noFill/>
          <a:effectLst>
            <a:glow rad="12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r>
              <a:rPr lang="en-US" sz="2400">
                <a:solidFill>
                  <a:prstClr val="black"/>
                </a:solidFill>
                <a:latin typeface="Verdana" panose="020B0604030504040204" pitchFamily="34" charset="0"/>
                <a:ea typeface="Verdana" panose="020B0604030504040204" pitchFamily="34" charset="0"/>
              </a:rPr>
              <a:t>Introduced polytomous </a:t>
            </a:r>
            <a:br>
              <a:rPr lang="en-US" sz="2400">
                <a:solidFill>
                  <a:prstClr val="black"/>
                </a:solidFill>
                <a:latin typeface="Verdana" panose="020B0604030504040204" pitchFamily="34" charset="0"/>
                <a:ea typeface="Verdana" panose="020B0604030504040204" pitchFamily="34" charset="0"/>
              </a:rPr>
            </a:br>
            <a:r>
              <a:rPr lang="en-US" sz="2400">
                <a:solidFill>
                  <a:prstClr val="black"/>
                </a:solidFill>
                <a:latin typeface="Verdana" panose="020B0604030504040204" pitchFamily="34" charset="0"/>
                <a:ea typeface="Verdana" panose="020B0604030504040204" pitchFamily="34" charset="0"/>
              </a:rPr>
              <a:t>scoring approach</a:t>
            </a:r>
          </a:p>
        </p:txBody>
      </p:sp>
      <p:sp>
        <p:nvSpPr>
          <p:cNvPr id="6" name="Rectangle 5"/>
          <p:cNvSpPr/>
          <p:nvPr/>
        </p:nvSpPr>
        <p:spPr>
          <a:xfrm>
            <a:off x="2271486" y="4451929"/>
            <a:ext cx="4601027" cy="1071977"/>
          </a:xfrm>
          <a:prstGeom prst="rect">
            <a:avLst/>
          </a:prstGeom>
          <a:noFill/>
          <a:effectLst>
            <a:glow rad="12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40000"/>
              </a:lnSpc>
            </a:pPr>
            <a:r>
              <a:rPr lang="en-US" sz="2400">
                <a:solidFill>
                  <a:prstClr val="black"/>
                </a:solidFill>
                <a:latin typeface="Verdana" panose="020B0604030504040204" pitchFamily="34" charset="0"/>
                <a:ea typeface="Verdana" panose="020B0604030504040204" pitchFamily="34" charset="0"/>
              </a:rPr>
              <a:t>Included some additional </a:t>
            </a:r>
            <a:br>
              <a:rPr lang="en-US" sz="2400">
                <a:solidFill>
                  <a:prstClr val="black"/>
                </a:solidFill>
                <a:latin typeface="Verdana" panose="020B0604030504040204" pitchFamily="34" charset="0"/>
                <a:ea typeface="Verdana" panose="020B0604030504040204" pitchFamily="34" charset="0"/>
              </a:rPr>
            </a:br>
            <a:r>
              <a:rPr lang="en-US" sz="2400">
                <a:solidFill>
                  <a:prstClr val="black"/>
                </a:solidFill>
                <a:latin typeface="Verdana" panose="020B0604030504040204" pitchFamily="34" charset="0"/>
                <a:ea typeface="Verdana" panose="020B0604030504040204" pitchFamily="34" charset="0"/>
              </a:rPr>
              <a:t>easier items</a:t>
            </a:r>
          </a:p>
        </p:txBody>
      </p:sp>
      <p:pic>
        <p:nvPicPr>
          <p:cNvPr id="16" name="Audio 15">
            <a:hlinkClick r:id="" action="ppaction://media"/>
            <a:extLst>
              <a:ext uri="{FF2B5EF4-FFF2-40B4-BE49-F238E27FC236}">
                <a16:creationId xmlns:a16="http://schemas.microsoft.com/office/drawing/2014/main" id="{B8A4E489-99B3-5E6F-279E-46E08B85AA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78020547"/>
      </p:ext>
    </p:extLst>
  </p:cSld>
  <p:clrMapOvr>
    <a:masterClrMapping/>
  </p:clrMapOvr>
  <mc:AlternateContent xmlns:mc="http://schemas.openxmlformats.org/markup-compatibility/2006" xmlns:p14="http://schemas.microsoft.com/office/powerpoint/2010/main">
    <mc:Choice Requires="p14">
      <p:transition spd="slow" p14:dur="2000" advTm="18247"/>
    </mc:Choice>
    <mc:Fallback xmlns="">
      <p:transition spd="slow" advTm="18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613E8-1A44-EF81-D064-3782DC4BA40D}"/>
              </a:ext>
            </a:extLst>
          </p:cNvPr>
          <p:cNvSpPr>
            <a:spLocks noGrp="1"/>
          </p:cNvSpPr>
          <p:nvPr>
            <p:ph type="title"/>
          </p:nvPr>
        </p:nvSpPr>
        <p:spPr>
          <a:xfrm>
            <a:off x="628650" y="2809876"/>
            <a:ext cx="7886700" cy="2852737"/>
          </a:xfrm>
        </p:spPr>
        <p:txBody>
          <a:bodyPr/>
          <a:lstStyle/>
          <a:p>
            <a:r>
              <a:rPr lang="en-AU">
                <a:solidFill>
                  <a:schemeClr val="tx1"/>
                </a:solidFill>
                <a:latin typeface="Arial" panose="020B0604020202020204" pitchFamily="34" charset="0"/>
                <a:cs typeface="Arial" panose="020B0604020202020204" pitchFamily="34" charset="0"/>
              </a:rPr>
              <a:t>Changes from Bayley-III</a:t>
            </a:r>
            <a:endParaRPr lang="en-GB">
              <a:solidFill>
                <a:schemeClr val="tx1"/>
              </a:solidFill>
              <a:latin typeface="Arial" panose="020B0604020202020204" pitchFamily="34" charset="0"/>
              <a:cs typeface="Arial" panose="020B0604020202020204" pitchFamily="34" charset="0"/>
            </a:endParaRPr>
          </a:p>
        </p:txBody>
      </p:sp>
      <p:pic>
        <p:nvPicPr>
          <p:cNvPr id="13" name="Audio 12">
            <a:hlinkClick r:id="" action="ppaction://media"/>
            <a:extLst>
              <a:ext uri="{FF2B5EF4-FFF2-40B4-BE49-F238E27FC236}">
                <a16:creationId xmlns:a16="http://schemas.microsoft.com/office/drawing/2014/main" id="{FCC34167-C1FD-2883-1B33-3E9F4F9EB0D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73418455"/>
      </p:ext>
    </p:extLst>
  </p:cSld>
  <p:clrMapOvr>
    <a:masterClrMapping/>
  </p:clrMapOvr>
  <mc:AlternateContent xmlns:mc="http://schemas.openxmlformats.org/markup-compatibility/2006" xmlns:p14="http://schemas.microsoft.com/office/powerpoint/2010/main">
    <mc:Choice Requires="p14">
      <p:transition spd="slow" p14:dur="2000" advTm="5166"/>
    </mc:Choice>
    <mc:Fallback xmlns="">
      <p:transition spd="slow" advTm="5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Shape 215"/>
          <p:cNvSpPr txBox="1">
            <a:spLocks noGrp="1"/>
          </p:cNvSpPr>
          <p:nvPr>
            <p:ph type="title"/>
          </p:nvPr>
        </p:nvSpPr>
        <p:spPr>
          <a:xfrm>
            <a:off x="4485822" y="392022"/>
            <a:ext cx="4029527" cy="742632"/>
          </a:xfrm>
          <a:prstGeom prst="rect">
            <a:avLst/>
          </a:prstGeom>
          <a:noFill/>
          <a:ln>
            <a:noFill/>
          </a:ln>
        </p:spPr>
        <p:txBody>
          <a:bodyPr lIns="0" tIns="0" rIns="0" bIns="0" anchor="b" anchorCtr="0">
            <a:noAutofit/>
          </a:bodyPr>
          <a:lstStyle/>
          <a:p>
            <a:pPr marL="0" marR="0" lvl="0" indent="0" algn="l" rtl="0">
              <a:lnSpc>
                <a:spcPct val="107692"/>
              </a:lnSpc>
              <a:spcBef>
                <a:spcPts val="0"/>
              </a:spcBef>
              <a:buClr>
                <a:schemeClr val="dk1"/>
              </a:buClr>
              <a:buSzPct val="25000"/>
              <a:buFont typeface="Times New Roman"/>
              <a:buNone/>
            </a:pPr>
            <a:r>
              <a:rPr lang="en-AU">
                <a:solidFill>
                  <a:schemeClr val="tx2"/>
                </a:solidFill>
                <a:latin typeface="Times New Roman" panose="02020603050405020304" pitchFamily="18" charset="0"/>
                <a:ea typeface="Verdana" panose="020B0604030504040204" pitchFamily="34" charset="0"/>
                <a:cs typeface="Times New Roman" panose="02020603050405020304" pitchFamily="18" charset="0"/>
              </a:rPr>
              <a:t>A</a:t>
            </a:r>
            <a:r>
              <a:rPr lang="en-GB" err="1">
                <a:solidFill>
                  <a:schemeClr val="tx2"/>
                </a:solidFill>
                <a:latin typeface="Times New Roman" panose="02020603050405020304" pitchFamily="18" charset="0"/>
                <a:ea typeface="Verdana" panose="020B0604030504040204" pitchFamily="34" charset="0"/>
                <a:cs typeface="Times New Roman" panose="02020603050405020304" pitchFamily="18" charset="0"/>
              </a:rPr>
              <a:t>genda</a:t>
            </a:r>
            <a:endParaRPr lang="en-GB" b="1" i="0" u="none" strike="noStrike" cap="none">
              <a:solidFill>
                <a:schemeClr val="tx2"/>
              </a:solidFill>
              <a:latin typeface="Times New Roman" panose="02020603050405020304" pitchFamily="18" charset="0"/>
              <a:ea typeface="Verdana" panose="020B0604030504040204" pitchFamily="34" charset="0"/>
              <a:cs typeface="Times New Roman" panose="02020603050405020304" pitchFamily="18" charset="0"/>
              <a:sym typeface="Times New Roman"/>
            </a:endParaRPr>
          </a:p>
        </p:txBody>
      </p:sp>
      <p:pic>
        <p:nvPicPr>
          <p:cNvPr id="218" name="Shape 218"/>
          <p:cNvPicPr preferRelativeResize="0">
            <a:picLocks noGrp="1"/>
          </p:cNvPicPr>
          <p:nvPr>
            <p:ph idx="1"/>
          </p:nvPr>
        </p:nvPicPr>
        <p:blipFill rotWithShape="1">
          <a:blip r:embed="rId5" cstate="email">
            <a:alphaModFix/>
            <a:extLst>
              <a:ext uri="{28A0092B-C50C-407E-A947-70E740481C1C}">
                <a14:useLocalDpi xmlns:a14="http://schemas.microsoft.com/office/drawing/2010/main"/>
              </a:ext>
            </a:extLst>
          </a:blip>
          <a:stretch/>
        </p:blipFill>
        <p:spPr>
          <a:xfrm>
            <a:off x="0" y="0"/>
            <a:ext cx="4050139" cy="6858000"/>
          </a:xfrm>
          <a:prstGeom prst="rect">
            <a:avLst/>
          </a:prstGeom>
          <a:solidFill>
            <a:srgbClr val="BBBBBB"/>
          </a:solidFill>
          <a:ln>
            <a:noFill/>
          </a:ln>
        </p:spPr>
      </p:pic>
      <p:cxnSp>
        <p:nvCxnSpPr>
          <p:cNvPr id="217" name="Shape 217"/>
          <p:cNvCxnSpPr/>
          <p:nvPr/>
        </p:nvCxnSpPr>
        <p:spPr>
          <a:xfrm>
            <a:off x="4400549" y="1236133"/>
            <a:ext cx="4114800" cy="0"/>
          </a:xfrm>
          <a:prstGeom prst="straightConnector1">
            <a:avLst/>
          </a:prstGeom>
          <a:noFill/>
          <a:ln w="19050" cap="flat" cmpd="sng">
            <a:solidFill>
              <a:schemeClr val="tx2"/>
            </a:solidFill>
            <a:prstDash val="solid"/>
            <a:round/>
            <a:headEnd type="none" w="med" len="med"/>
            <a:tailEnd type="none" w="med" len="med"/>
          </a:ln>
        </p:spPr>
      </p:cxnSp>
      <p:sp>
        <p:nvSpPr>
          <p:cNvPr id="220" name="Shape 220"/>
          <p:cNvSpPr txBox="1"/>
          <p:nvPr/>
        </p:nvSpPr>
        <p:spPr>
          <a:xfrm>
            <a:off x="4485822" y="1447922"/>
            <a:ext cx="4114800" cy="4714844"/>
          </a:xfrm>
          <a:prstGeom prst="rect">
            <a:avLst/>
          </a:prstGeom>
          <a:noFill/>
          <a:ln>
            <a:noFill/>
          </a:ln>
        </p:spPr>
        <p:txBody>
          <a:bodyPr lIns="0" tIns="0" rIns="0" bIns="0" anchor="t" anchorCtr="0">
            <a:noAutofit/>
          </a:bodyPr>
          <a:lstStyle/>
          <a:p>
            <a:pPr marL="288925" marR="0" lvl="0" indent="-288925" algn="l" rtl="0">
              <a:lnSpc>
                <a:spcPct val="130000"/>
              </a:lnSpc>
              <a:spcBef>
                <a:spcPts val="0"/>
              </a:spcBef>
              <a:spcAft>
                <a:spcPts val="1500"/>
              </a:spcAft>
              <a:buSzPct val="100000"/>
              <a:buFont typeface="Arial" charset="0"/>
              <a:buChar char="•"/>
            </a:pPr>
            <a:r>
              <a:rPr lang="en-GB" sz="2400">
                <a:solidFill>
                  <a:schemeClr val="tx2"/>
                </a:solidFill>
                <a:latin typeface="Verdana" panose="020B0604030504040204" pitchFamily="34" charset="0"/>
                <a:ea typeface="Verdana" panose="020B0604030504040204" pitchFamily="34" charset="0"/>
                <a:cs typeface="Times New Roman"/>
                <a:sym typeface="Times New Roman"/>
              </a:rPr>
              <a:t>Introduction to the Bayley-4 UK</a:t>
            </a:r>
          </a:p>
          <a:p>
            <a:pPr marL="288925" marR="0" lvl="0" indent="-288925" algn="l" rtl="0">
              <a:lnSpc>
                <a:spcPct val="130000"/>
              </a:lnSpc>
              <a:spcBef>
                <a:spcPts val="0"/>
              </a:spcBef>
              <a:spcAft>
                <a:spcPts val="1500"/>
              </a:spcAft>
              <a:buSzPct val="100000"/>
              <a:buFont typeface="Arial" charset="0"/>
              <a:buChar char="•"/>
            </a:pPr>
            <a:r>
              <a:rPr lang="en-GB" sz="2400">
                <a:solidFill>
                  <a:schemeClr val="tx2"/>
                </a:solidFill>
                <a:latin typeface="Verdana" panose="020B0604030504040204" pitchFamily="34" charset="0"/>
                <a:ea typeface="Verdana" panose="020B0604030504040204" pitchFamily="34" charset="0"/>
                <a:cs typeface="Times New Roman"/>
                <a:sym typeface="Times New Roman"/>
              </a:rPr>
              <a:t>Revision goals</a:t>
            </a:r>
          </a:p>
          <a:p>
            <a:pPr marL="288925" marR="0" lvl="0" indent="-288925" algn="l" rtl="0">
              <a:lnSpc>
                <a:spcPct val="130000"/>
              </a:lnSpc>
              <a:spcBef>
                <a:spcPts val="0"/>
              </a:spcBef>
              <a:spcAft>
                <a:spcPts val="1500"/>
              </a:spcAft>
              <a:buSzPct val="100000"/>
              <a:buFont typeface="Arial" charset="0"/>
              <a:buChar char="•"/>
            </a:pPr>
            <a:r>
              <a:rPr lang="en-GB" sz="2400">
                <a:solidFill>
                  <a:schemeClr val="tx2"/>
                </a:solidFill>
                <a:latin typeface="Verdana" panose="020B0604030504040204" pitchFamily="34" charset="0"/>
                <a:ea typeface="Verdana" panose="020B0604030504040204" pitchFamily="34" charset="0"/>
                <a:cs typeface="Times New Roman"/>
                <a:sym typeface="Times New Roman"/>
              </a:rPr>
              <a:t>Changes from Bayley-III</a:t>
            </a:r>
          </a:p>
          <a:p>
            <a:pPr marL="288925" marR="0" lvl="0" indent="-288925" algn="l" rtl="0">
              <a:lnSpc>
                <a:spcPct val="130000"/>
              </a:lnSpc>
              <a:spcBef>
                <a:spcPts val="0"/>
              </a:spcBef>
              <a:spcAft>
                <a:spcPts val="1500"/>
              </a:spcAft>
              <a:buSzPct val="100000"/>
              <a:buFont typeface="Arial" charset="0"/>
              <a:buChar char="•"/>
            </a:pPr>
            <a:r>
              <a:rPr lang="en-GB" sz="2400">
                <a:solidFill>
                  <a:schemeClr val="tx2"/>
                </a:solidFill>
                <a:latin typeface="Verdana" panose="020B0604030504040204" pitchFamily="34" charset="0"/>
                <a:ea typeface="Verdana" panose="020B0604030504040204" pitchFamily="34" charset="0"/>
                <a:cs typeface="Times New Roman"/>
                <a:sym typeface="Times New Roman"/>
              </a:rPr>
              <a:t>New administration and scoring features</a:t>
            </a:r>
          </a:p>
          <a:p>
            <a:pPr marL="288925" marR="0" lvl="0" indent="-288925" algn="l" rtl="0">
              <a:lnSpc>
                <a:spcPct val="130000"/>
              </a:lnSpc>
              <a:spcBef>
                <a:spcPts val="0"/>
              </a:spcBef>
              <a:spcAft>
                <a:spcPts val="1500"/>
              </a:spcAft>
              <a:buSzPct val="100000"/>
              <a:buFont typeface="Arial" charset="0"/>
              <a:buChar char="•"/>
            </a:pPr>
            <a:r>
              <a:rPr lang="en-GB" sz="2400">
                <a:solidFill>
                  <a:schemeClr val="tx2"/>
                </a:solidFill>
                <a:latin typeface="Verdana" panose="020B0604030504040204" pitchFamily="34" charset="0"/>
                <a:ea typeface="Verdana" panose="020B0604030504040204" pitchFamily="34" charset="0"/>
                <a:cs typeface="Times New Roman"/>
                <a:sym typeface="Times New Roman"/>
              </a:rPr>
              <a:t>What else is coming soon?</a:t>
            </a:r>
          </a:p>
          <a:p>
            <a:pPr marL="288925" marR="0" lvl="0" indent="-288925" algn="l" rtl="0">
              <a:lnSpc>
                <a:spcPct val="130000"/>
              </a:lnSpc>
              <a:spcBef>
                <a:spcPts val="0"/>
              </a:spcBef>
              <a:spcAft>
                <a:spcPts val="1500"/>
              </a:spcAft>
              <a:buSzPct val="100000"/>
              <a:buFont typeface="Arial" charset="0"/>
              <a:buChar char="•"/>
            </a:pPr>
            <a:endParaRPr lang="en-GB" sz="2000">
              <a:solidFill>
                <a:schemeClr val="tx2"/>
              </a:solidFill>
              <a:latin typeface="Verdana" panose="020B0604030504040204" pitchFamily="34" charset="0"/>
              <a:ea typeface="Verdana" panose="020B0604030504040204" pitchFamily="34" charset="0"/>
              <a:cs typeface="Times New Roman"/>
              <a:sym typeface="Times New Roman"/>
            </a:endParaRPr>
          </a:p>
          <a:p>
            <a:pPr marL="349250" marR="0" lvl="0" indent="-349250" algn="l" rtl="0">
              <a:spcBef>
                <a:spcPts val="0"/>
              </a:spcBef>
              <a:spcAft>
                <a:spcPts val="600"/>
              </a:spcAft>
              <a:buSzPct val="100000"/>
              <a:buFont typeface="Arial" charset="0"/>
              <a:buChar char="•"/>
            </a:pPr>
            <a:endParaRPr lang="en-GB" sz="2800">
              <a:solidFill>
                <a:schemeClr val="tx1"/>
              </a:solidFill>
              <a:latin typeface="+mj-lt"/>
              <a:ea typeface="Times New Roman"/>
              <a:cs typeface="Times New Roman"/>
              <a:sym typeface="Times New Roman"/>
            </a:endParaRPr>
          </a:p>
        </p:txBody>
      </p:sp>
      <p:sp>
        <p:nvSpPr>
          <p:cNvPr id="7" name="Slide Number Placeholder 5"/>
          <p:cNvSpPr txBox="1">
            <a:spLocks/>
          </p:cNvSpPr>
          <p:nvPr/>
        </p:nvSpPr>
        <p:spPr>
          <a:xfrm>
            <a:off x="6649019" y="6311900"/>
            <a:ext cx="2057400" cy="365125"/>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1200" b="1" i="0" u="none" strike="noStrike" cap="none">
                <a:solidFill>
                  <a:schemeClr val="tx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prstClr val="black"/>
                </a:solidFill>
                <a:effectLst/>
                <a:uLnTx/>
                <a:uFillTx/>
                <a:latin typeface="Arial"/>
                <a:cs typeface="Arial"/>
                <a:sym typeface="Arial"/>
              </a:rPr>
              <a:t>Bayley-4 </a:t>
            </a:r>
          </a:p>
        </p:txBody>
      </p:sp>
      <p:pic>
        <p:nvPicPr>
          <p:cNvPr id="5" name="Audio 4">
            <a:hlinkClick r:id="" action="ppaction://media"/>
            <a:extLst>
              <a:ext uri="{FF2B5EF4-FFF2-40B4-BE49-F238E27FC236}">
                <a16:creationId xmlns:a16="http://schemas.microsoft.com/office/drawing/2014/main" id="{55D563D5-2949-9BDF-2C06-0BFD41E2B29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B38171B5-C073-AC11-3670-CC4CF343D45D}"/>
                  </a:ext>
                </a:extLst>
              </p14:cNvPr>
              <p14:cNvContentPartPr/>
              <p14:nvPr/>
            </p14:nvContentPartPr>
            <p14:xfrm>
              <a:off x="12554338" y="2050716"/>
              <a:ext cx="360" cy="360"/>
            </p14:xfrm>
          </p:contentPart>
        </mc:Choice>
        <mc:Fallback xmlns="">
          <p:pic>
            <p:nvPicPr>
              <p:cNvPr id="9" name="Ink 8">
                <a:extLst>
                  <a:ext uri="{FF2B5EF4-FFF2-40B4-BE49-F238E27FC236}">
                    <a16:creationId xmlns:a16="http://schemas.microsoft.com/office/drawing/2014/main" id="{B38171B5-C073-AC11-3670-CC4CF343D45D}"/>
                  </a:ext>
                </a:extLst>
              </p:cNvPr>
              <p:cNvPicPr/>
              <p:nvPr/>
            </p:nvPicPr>
            <p:blipFill>
              <a:blip r:embed="rId8"/>
              <a:stretch>
                <a:fillRect/>
              </a:stretch>
            </p:blipFill>
            <p:spPr>
              <a:xfrm>
                <a:off x="12545698" y="2042076"/>
                <a:ext cx="18000" cy="18000"/>
              </a:xfrm>
              <a:prstGeom prst="rect">
                <a:avLst/>
              </a:prstGeom>
            </p:spPr>
          </p:pic>
        </mc:Fallback>
      </mc:AlternateContent>
    </p:spTree>
    <p:extLst>
      <p:ext uri="{BB962C8B-B14F-4D97-AF65-F5344CB8AC3E}">
        <p14:creationId xmlns:p14="http://schemas.microsoft.com/office/powerpoint/2010/main" val="3627675627"/>
      </p:ext>
    </p:extLst>
  </p:cSld>
  <p:clrMapOvr>
    <a:masterClrMapping/>
  </p:clrMapOvr>
  <mc:AlternateContent xmlns:mc="http://schemas.openxmlformats.org/markup-compatibility/2006" xmlns:p14="http://schemas.microsoft.com/office/powerpoint/2010/main">
    <mc:Choice Requires="p14">
      <p:transition spd="slow" p14:dur="2000" advTm="18713"/>
    </mc:Choice>
    <mc:Fallback xmlns="">
      <p:transition spd="slow" advTm="18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Cognitive Scale (COG)</a:t>
            </a:r>
          </a:p>
        </p:txBody>
      </p:sp>
      <p:pic>
        <p:nvPicPr>
          <p:cNvPr id="4" name="Picture 3"/>
          <p:cNvPicPr>
            <a:picLocks noChangeAspect="1"/>
          </p:cNvPicPr>
          <p:nvPr/>
        </p:nvPicPr>
        <p:blipFill>
          <a:blip r:embed="rId5"/>
          <a:stretch>
            <a:fillRect/>
          </a:stretch>
        </p:blipFill>
        <p:spPr>
          <a:xfrm>
            <a:off x="7245436" y="493486"/>
            <a:ext cx="1046620" cy="827314"/>
          </a:xfrm>
          <a:prstGeom prst="rect">
            <a:avLst/>
          </a:prstGeom>
          <a:ln>
            <a:solidFill>
              <a:srgbClr val="336699"/>
            </a:solidFill>
          </a:ln>
        </p:spPr>
      </p:pic>
      <p:sp>
        <p:nvSpPr>
          <p:cNvPr id="5" name="Rectangle 4"/>
          <p:cNvSpPr/>
          <p:nvPr/>
        </p:nvSpPr>
        <p:spPr>
          <a:xfrm>
            <a:off x="857250" y="4557409"/>
            <a:ext cx="6873011" cy="109915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400">
                <a:solidFill>
                  <a:schemeClr val="tx1"/>
                </a:solidFill>
                <a:latin typeface="Verdana" panose="020B0604030504040204" pitchFamily="34" charset="0"/>
                <a:ea typeface="Verdana" panose="020B0604030504040204" pitchFamily="34" charset="0"/>
              </a:rPr>
              <a:t>Total 81 items (Bayley-III 91 items)</a:t>
            </a:r>
          </a:p>
        </p:txBody>
      </p:sp>
      <p:sp>
        <p:nvSpPr>
          <p:cNvPr id="6" name="Content Placeholder 2"/>
          <p:cNvSpPr txBox="1">
            <a:spLocks/>
          </p:cNvSpPr>
          <p:nvPr/>
        </p:nvSpPr>
        <p:spPr>
          <a:xfrm>
            <a:off x="857250" y="1427748"/>
            <a:ext cx="6873011" cy="2978881"/>
          </a:xfrm>
          <a:prstGeom prst="rect">
            <a:avLst/>
          </a:prstGeom>
          <a:ln w="6350">
            <a:solidFill>
              <a:schemeClr val="tx1"/>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513" indent="-231775">
              <a:lnSpc>
                <a:spcPct val="130000"/>
              </a:lnSpc>
              <a:spcBef>
                <a:spcPts val="0"/>
              </a:spcBef>
              <a:spcAft>
                <a:spcPts val="1200"/>
              </a:spcAft>
              <a:buClrTx/>
            </a:pPr>
            <a:r>
              <a:rPr lang="en-US" sz="2400" dirty="0"/>
              <a:t>Retained most items from Bayley-III</a:t>
            </a:r>
          </a:p>
          <a:p>
            <a:pPr marL="290513" indent="-231775">
              <a:lnSpc>
                <a:spcPct val="130000"/>
              </a:lnSpc>
              <a:spcBef>
                <a:spcPts val="0"/>
              </a:spcBef>
              <a:spcAft>
                <a:spcPts val="1200"/>
              </a:spcAft>
              <a:buClrTx/>
            </a:pPr>
            <a:r>
              <a:rPr lang="en-US" sz="2400" dirty="0"/>
              <a:t>Added 8 new items</a:t>
            </a:r>
          </a:p>
          <a:p>
            <a:pPr marL="290513" indent="-231775">
              <a:lnSpc>
                <a:spcPct val="130000"/>
              </a:lnSpc>
              <a:spcBef>
                <a:spcPts val="0"/>
              </a:spcBef>
              <a:spcAft>
                <a:spcPts val="1200"/>
              </a:spcAft>
              <a:buClrTx/>
            </a:pPr>
            <a:r>
              <a:rPr lang="en-US" sz="2400" dirty="0"/>
              <a:t>Deleted items</a:t>
            </a:r>
          </a:p>
          <a:p>
            <a:pPr marL="290513" indent="-231775">
              <a:lnSpc>
                <a:spcPct val="130000"/>
              </a:lnSpc>
              <a:spcBef>
                <a:spcPts val="0"/>
              </a:spcBef>
              <a:spcAft>
                <a:spcPts val="1200"/>
              </a:spcAft>
              <a:buClrTx/>
            </a:pPr>
            <a:r>
              <a:rPr lang="en-US" sz="2400" dirty="0"/>
              <a:t>Combined several items to reduce administration time</a:t>
            </a:r>
          </a:p>
        </p:txBody>
      </p:sp>
      <p:pic>
        <p:nvPicPr>
          <p:cNvPr id="14" name="Audio 13">
            <a:hlinkClick r:id="" action="ppaction://media"/>
            <a:extLst>
              <a:ext uri="{FF2B5EF4-FFF2-40B4-BE49-F238E27FC236}">
                <a16:creationId xmlns:a16="http://schemas.microsoft.com/office/drawing/2014/main" id="{753ED6F6-8C94-688F-7E81-BA1647AAA64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92835914"/>
      </p:ext>
    </p:extLst>
  </p:cSld>
  <p:clrMapOvr>
    <a:masterClrMapping/>
  </p:clrMapOvr>
  <mc:AlternateContent xmlns:mc="http://schemas.openxmlformats.org/markup-compatibility/2006" xmlns:p14="http://schemas.microsoft.com/office/powerpoint/2010/main">
    <mc:Choice Requires="p14">
      <p:transition spd="slow" p14:dur="2000" advTm="52180"/>
    </mc:Choice>
    <mc:Fallback xmlns="">
      <p:transition spd="slow" advTm="52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Language Scale (LANG)</a:t>
            </a:r>
          </a:p>
        </p:txBody>
      </p:sp>
      <p:sp>
        <p:nvSpPr>
          <p:cNvPr id="6" name="Content Placeholder 2"/>
          <p:cNvSpPr txBox="1">
            <a:spLocks/>
          </p:cNvSpPr>
          <p:nvPr/>
        </p:nvSpPr>
        <p:spPr>
          <a:xfrm>
            <a:off x="728663" y="1284621"/>
            <a:ext cx="7656588" cy="2965433"/>
          </a:xfrm>
          <a:prstGeom prst="rect">
            <a:avLst/>
          </a:prstGeom>
          <a:ln w="6350">
            <a:solidFill>
              <a:schemeClr val="tx1"/>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spcAft>
                <a:spcPts val="900"/>
              </a:spcAft>
              <a:buClrTx/>
            </a:pPr>
            <a:r>
              <a:rPr lang="en-US" sz="2400" dirty="0"/>
              <a:t>Added new items to reflect traditional language milestones and related speech processes</a:t>
            </a:r>
          </a:p>
          <a:p>
            <a:pPr>
              <a:lnSpc>
                <a:spcPct val="130000"/>
              </a:lnSpc>
              <a:spcBef>
                <a:spcPts val="0"/>
              </a:spcBef>
              <a:spcAft>
                <a:spcPts val="900"/>
              </a:spcAft>
              <a:buClrTx/>
            </a:pPr>
            <a:r>
              <a:rPr lang="en-US" sz="2400" dirty="0"/>
              <a:t>Combined several items</a:t>
            </a:r>
          </a:p>
          <a:p>
            <a:pPr>
              <a:lnSpc>
                <a:spcPct val="130000"/>
              </a:lnSpc>
              <a:spcBef>
                <a:spcPts val="0"/>
              </a:spcBef>
              <a:spcAft>
                <a:spcPts val="900"/>
              </a:spcAft>
              <a:buClrTx/>
            </a:pPr>
            <a:r>
              <a:rPr lang="en-US" sz="2400" dirty="0"/>
              <a:t>Dropped items that were determined to be redundant based on construct overlap</a:t>
            </a:r>
          </a:p>
        </p:txBody>
      </p:sp>
      <p:sp>
        <p:nvSpPr>
          <p:cNvPr id="10" name="Rectangle 9"/>
          <p:cNvSpPr/>
          <p:nvPr/>
        </p:nvSpPr>
        <p:spPr>
          <a:xfrm>
            <a:off x="728663" y="4367394"/>
            <a:ext cx="7656588" cy="81763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a:solidFill>
                  <a:schemeClr val="tx1"/>
                </a:solidFill>
                <a:latin typeface="Verdana" panose="020B0604030504040204" pitchFamily="34" charset="0"/>
                <a:ea typeface="Verdana" panose="020B0604030504040204" pitchFamily="34" charset="0"/>
              </a:rPr>
              <a:t>Receptive Communication (RC) 42 items (Bayley-III 49 items)</a:t>
            </a:r>
          </a:p>
        </p:txBody>
      </p:sp>
      <p:sp>
        <p:nvSpPr>
          <p:cNvPr id="11" name="Rectangle 10"/>
          <p:cNvSpPr/>
          <p:nvPr/>
        </p:nvSpPr>
        <p:spPr>
          <a:xfrm>
            <a:off x="728663" y="5298451"/>
            <a:ext cx="7656588" cy="79122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a:solidFill>
                  <a:schemeClr val="tx1"/>
                </a:solidFill>
                <a:latin typeface="Verdana" panose="020B0604030504040204" pitchFamily="34" charset="0"/>
                <a:ea typeface="Verdana" panose="020B0604030504040204" pitchFamily="34" charset="0"/>
              </a:rPr>
              <a:t>Expressive Communication (EC) 37 items (Bayley-III 48 items)</a:t>
            </a:r>
          </a:p>
        </p:txBody>
      </p:sp>
      <p:pic>
        <p:nvPicPr>
          <p:cNvPr id="12" name="Picture 11"/>
          <p:cNvPicPr>
            <a:picLocks noChangeAspect="1"/>
          </p:cNvPicPr>
          <p:nvPr/>
        </p:nvPicPr>
        <p:blipFill>
          <a:blip r:embed="rId5"/>
          <a:stretch>
            <a:fillRect/>
          </a:stretch>
        </p:blipFill>
        <p:spPr>
          <a:xfrm>
            <a:off x="7448368" y="493486"/>
            <a:ext cx="936883" cy="741756"/>
          </a:xfrm>
          <a:prstGeom prst="rect">
            <a:avLst/>
          </a:prstGeom>
          <a:ln w="6350">
            <a:solidFill>
              <a:srgbClr val="92D050"/>
            </a:solidFill>
          </a:ln>
        </p:spPr>
      </p:pic>
      <p:pic>
        <p:nvPicPr>
          <p:cNvPr id="15" name="Audio 14">
            <a:hlinkClick r:id="" action="ppaction://media"/>
            <a:extLst>
              <a:ext uri="{FF2B5EF4-FFF2-40B4-BE49-F238E27FC236}">
                <a16:creationId xmlns:a16="http://schemas.microsoft.com/office/drawing/2014/main" id="{042565E4-1AE3-89B3-03D7-F0212F2587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61114553"/>
      </p:ext>
    </p:extLst>
  </p:cSld>
  <p:clrMapOvr>
    <a:masterClrMapping/>
  </p:clrMapOvr>
  <mc:AlternateContent xmlns:mc="http://schemas.openxmlformats.org/markup-compatibility/2006" xmlns:p14="http://schemas.microsoft.com/office/powerpoint/2010/main">
    <mc:Choice Requires="p14">
      <p:transition spd="slow" p14:dur="2000" advTm="88085"/>
    </mc:Choice>
    <mc:Fallback xmlns="">
      <p:transition spd="slow" advTm="8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Motor Scale (MOT)</a:t>
            </a:r>
          </a:p>
        </p:txBody>
      </p:sp>
      <p:sp>
        <p:nvSpPr>
          <p:cNvPr id="6" name="Content Placeholder 2"/>
          <p:cNvSpPr txBox="1">
            <a:spLocks/>
          </p:cNvSpPr>
          <p:nvPr/>
        </p:nvSpPr>
        <p:spPr>
          <a:xfrm>
            <a:off x="878567" y="1326866"/>
            <a:ext cx="7386863" cy="3025832"/>
          </a:xfrm>
          <a:prstGeom prst="rect">
            <a:avLst/>
          </a:prstGeom>
          <a:ln w="6350">
            <a:solidFill>
              <a:schemeClr val="tx1"/>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spcAft>
                <a:spcPts val="900"/>
              </a:spcAft>
              <a:buClrTx/>
            </a:pPr>
            <a:r>
              <a:rPr lang="en-US" sz="2400" dirty="0">
                <a:solidFill>
                  <a:prstClr val="black"/>
                </a:solidFill>
              </a:rPr>
              <a:t>Added 12 new items to expand age and content coverage, and to measure neurodevelopmental functions</a:t>
            </a:r>
          </a:p>
          <a:p>
            <a:pPr>
              <a:lnSpc>
                <a:spcPct val="130000"/>
              </a:lnSpc>
              <a:spcBef>
                <a:spcPts val="0"/>
              </a:spcBef>
              <a:spcAft>
                <a:spcPts val="900"/>
              </a:spcAft>
              <a:buClrTx/>
            </a:pPr>
            <a:r>
              <a:rPr lang="en-US" sz="2400" dirty="0">
                <a:solidFill>
                  <a:prstClr val="black"/>
                </a:solidFill>
              </a:rPr>
              <a:t>Combined items</a:t>
            </a:r>
          </a:p>
          <a:p>
            <a:pPr>
              <a:lnSpc>
                <a:spcPct val="130000"/>
              </a:lnSpc>
              <a:spcBef>
                <a:spcPts val="0"/>
              </a:spcBef>
              <a:spcAft>
                <a:spcPts val="900"/>
              </a:spcAft>
              <a:buClrTx/>
            </a:pPr>
            <a:r>
              <a:rPr lang="en-US" sz="2400" dirty="0">
                <a:solidFill>
                  <a:prstClr val="black"/>
                </a:solidFill>
              </a:rPr>
              <a:t>Dropped 46 items that were determined to be redundant</a:t>
            </a:r>
          </a:p>
        </p:txBody>
      </p:sp>
      <p:sp>
        <p:nvSpPr>
          <p:cNvPr id="10" name="Rectangle 9"/>
          <p:cNvSpPr/>
          <p:nvPr/>
        </p:nvSpPr>
        <p:spPr>
          <a:xfrm>
            <a:off x="878567" y="4457565"/>
            <a:ext cx="7386862" cy="760598"/>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a:solidFill>
                  <a:schemeClr val="tx1"/>
                </a:solidFill>
                <a:latin typeface="Verdana" panose="020B0604030504040204" pitchFamily="34" charset="0"/>
                <a:ea typeface="Verdana" panose="020B0604030504040204" pitchFamily="34" charset="0"/>
              </a:rPr>
              <a:t>Fine Motor (FM) 46 items (Bayley-III 66 items)</a:t>
            </a:r>
          </a:p>
        </p:txBody>
      </p:sp>
      <p:sp>
        <p:nvSpPr>
          <p:cNvPr id="11" name="Rectangle 10"/>
          <p:cNvSpPr/>
          <p:nvPr/>
        </p:nvSpPr>
        <p:spPr>
          <a:xfrm>
            <a:off x="878567" y="5323030"/>
            <a:ext cx="7386862" cy="85347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a:solidFill>
                  <a:schemeClr val="tx1"/>
                </a:solidFill>
                <a:latin typeface="Verdana" panose="020B0604030504040204" pitchFamily="34" charset="0"/>
                <a:ea typeface="Verdana" panose="020B0604030504040204" pitchFamily="34" charset="0"/>
              </a:rPr>
              <a:t>Gross Motor (GM) 58 items (Bayley-III 72 items)</a:t>
            </a:r>
          </a:p>
        </p:txBody>
      </p:sp>
      <p:pic>
        <p:nvPicPr>
          <p:cNvPr id="7" name="Picture 6"/>
          <p:cNvPicPr>
            <a:picLocks noChangeAspect="1"/>
          </p:cNvPicPr>
          <p:nvPr/>
        </p:nvPicPr>
        <p:blipFill>
          <a:blip r:embed="rId5"/>
          <a:stretch>
            <a:fillRect/>
          </a:stretch>
        </p:blipFill>
        <p:spPr>
          <a:xfrm>
            <a:off x="7204673" y="493486"/>
            <a:ext cx="907863" cy="728514"/>
          </a:xfrm>
          <a:prstGeom prst="rect">
            <a:avLst/>
          </a:prstGeom>
          <a:ln w="6350">
            <a:solidFill>
              <a:srgbClr val="92D050"/>
            </a:solidFill>
          </a:ln>
        </p:spPr>
      </p:pic>
      <p:pic>
        <p:nvPicPr>
          <p:cNvPr id="15" name="Audio 14">
            <a:hlinkClick r:id="" action="ppaction://media"/>
            <a:extLst>
              <a:ext uri="{FF2B5EF4-FFF2-40B4-BE49-F238E27FC236}">
                <a16:creationId xmlns:a16="http://schemas.microsoft.com/office/drawing/2014/main" id="{331AF756-7117-24F6-187C-3C8A8BDC94C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41015589"/>
      </p:ext>
    </p:extLst>
  </p:cSld>
  <p:clrMapOvr>
    <a:masterClrMapping/>
  </p:clrMapOvr>
  <mc:AlternateContent xmlns:mc="http://schemas.openxmlformats.org/markup-compatibility/2006" xmlns:p14="http://schemas.microsoft.com/office/powerpoint/2010/main">
    <mc:Choice Requires="p14">
      <p:transition spd="slow" p14:dur="2000" advTm="77029"/>
    </mc:Choice>
    <mc:Fallback xmlns="">
      <p:transition spd="slow" advTm="77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Social-Emotional Scale (SOEM) </a:t>
            </a:r>
          </a:p>
        </p:txBody>
      </p:sp>
      <p:pic>
        <p:nvPicPr>
          <p:cNvPr id="5" name="Picture 4"/>
          <p:cNvPicPr>
            <a:picLocks noChangeAspect="1"/>
          </p:cNvPicPr>
          <p:nvPr/>
        </p:nvPicPr>
        <p:blipFill>
          <a:blip r:embed="rId5"/>
          <a:stretch>
            <a:fillRect/>
          </a:stretch>
        </p:blipFill>
        <p:spPr>
          <a:xfrm>
            <a:off x="7369905" y="461402"/>
            <a:ext cx="922151" cy="724701"/>
          </a:xfrm>
          <a:prstGeom prst="rect">
            <a:avLst/>
          </a:prstGeom>
          <a:ln w="6350">
            <a:solidFill>
              <a:srgbClr val="FF0066"/>
            </a:solidFill>
          </a:ln>
        </p:spPr>
      </p:pic>
      <p:sp>
        <p:nvSpPr>
          <p:cNvPr id="7" name="Content Placeholder 2"/>
          <p:cNvSpPr txBox="1">
            <a:spLocks/>
          </p:cNvSpPr>
          <p:nvPr/>
        </p:nvSpPr>
        <p:spPr>
          <a:xfrm>
            <a:off x="957943" y="3606411"/>
            <a:ext cx="7334113" cy="2122878"/>
          </a:xfrm>
          <a:prstGeom prst="rect">
            <a:avLst/>
          </a:prstGeom>
          <a:ln w="6350">
            <a:solidFill>
              <a:schemeClr val="tx1"/>
            </a:solidFill>
          </a:ln>
        </p:spPr>
        <p:txBody>
          <a:bodyPr vert="horz" lIns="91440" tIns="45720" rIns="91440" bIns="45720" rtlCol="0" anchor="ctr">
            <a:norm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513" indent="-231775">
              <a:lnSpc>
                <a:spcPct val="150000"/>
              </a:lnSpc>
              <a:spcBef>
                <a:spcPts val="0"/>
              </a:spcBef>
              <a:spcAft>
                <a:spcPts val="1200"/>
              </a:spcAft>
              <a:buClrTx/>
            </a:pPr>
            <a:r>
              <a:rPr lang="en-US" sz="2400"/>
              <a:t>Items unmodified from Bayley-III</a:t>
            </a:r>
          </a:p>
          <a:p>
            <a:pPr marL="290513" indent="-231775">
              <a:lnSpc>
                <a:spcPct val="150000"/>
              </a:lnSpc>
              <a:spcBef>
                <a:spcPts val="0"/>
              </a:spcBef>
              <a:spcAft>
                <a:spcPts val="1200"/>
              </a:spcAft>
              <a:buClrTx/>
            </a:pPr>
            <a:r>
              <a:rPr lang="en-US" sz="2400"/>
              <a:t>Items assess child’s mastery of functional emotional skills</a:t>
            </a:r>
          </a:p>
        </p:txBody>
      </p:sp>
      <p:sp>
        <p:nvSpPr>
          <p:cNvPr id="8" name="Content Placeholder 2"/>
          <p:cNvSpPr txBox="1">
            <a:spLocks/>
          </p:cNvSpPr>
          <p:nvPr/>
        </p:nvSpPr>
        <p:spPr>
          <a:xfrm>
            <a:off x="957943" y="1573074"/>
            <a:ext cx="7334113" cy="1855926"/>
          </a:xfrm>
          <a:prstGeom prst="rect">
            <a:avLst/>
          </a:prstGeom>
          <a:ln w="6350">
            <a:solidFill>
              <a:schemeClr val="tx1"/>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738" indent="0">
              <a:lnSpc>
                <a:spcPct val="150000"/>
              </a:lnSpc>
              <a:spcBef>
                <a:spcPts val="0"/>
              </a:spcBef>
              <a:spcAft>
                <a:spcPts val="1200"/>
              </a:spcAft>
              <a:buClrTx/>
              <a:buNone/>
            </a:pPr>
            <a:r>
              <a:rPr lang="en-US" sz="2400"/>
              <a:t>Adaptation of </a:t>
            </a:r>
            <a:r>
              <a:rPr lang="en-US" sz="2400" i="1"/>
              <a:t>Greenspan Social-Emotional Growth Chart: A Screening Questionnaire for Infants and Young Children</a:t>
            </a:r>
          </a:p>
        </p:txBody>
      </p:sp>
      <p:pic>
        <p:nvPicPr>
          <p:cNvPr id="14" name="Audio 13">
            <a:hlinkClick r:id="" action="ppaction://media"/>
            <a:extLst>
              <a:ext uri="{FF2B5EF4-FFF2-40B4-BE49-F238E27FC236}">
                <a16:creationId xmlns:a16="http://schemas.microsoft.com/office/drawing/2014/main" id="{4813078B-1217-E4DA-F3F2-6CDA63088E4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41943189"/>
      </p:ext>
    </p:extLst>
  </p:cSld>
  <p:clrMapOvr>
    <a:masterClrMapping/>
  </p:clrMapOvr>
  <mc:AlternateContent xmlns:mc="http://schemas.openxmlformats.org/markup-compatibility/2006" xmlns:p14="http://schemas.microsoft.com/office/powerpoint/2010/main">
    <mc:Choice Requires="p14">
      <p:transition spd="slow" p14:dur="2000" advTm="42890"/>
    </mc:Choice>
    <mc:Fallback xmlns="">
      <p:transition spd="slow" advTm="42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Adaptive </a:t>
            </a:r>
            <a:r>
              <a:rPr lang="en-US" sz="3400" err="1">
                <a:solidFill>
                  <a:schemeClr val="tx1"/>
                </a:solidFill>
              </a:rPr>
              <a:t>Behaviour</a:t>
            </a:r>
            <a:r>
              <a:rPr lang="en-US" sz="3400">
                <a:solidFill>
                  <a:schemeClr val="tx1"/>
                </a:solidFill>
              </a:rPr>
              <a:t> Scale (ADBE)</a:t>
            </a:r>
          </a:p>
        </p:txBody>
      </p:sp>
      <p:pic>
        <p:nvPicPr>
          <p:cNvPr id="4" name="Picture 3"/>
          <p:cNvPicPr>
            <a:picLocks noChangeAspect="1"/>
          </p:cNvPicPr>
          <p:nvPr/>
        </p:nvPicPr>
        <p:blipFill>
          <a:blip r:embed="rId5"/>
          <a:stretch>
            <a:fillRect/>
          </a:stretch>
        </p:blipFill>
        <p:spPr>
          <a:xfrm>
            <a:off x="7372577" y="461402"/>
            <a:ext cx="963020" cy="732028"/>
          </a:xfrm>
          <a:prstGeom prst="rect">
            <a:avLst/>
          </a:prstGeom>
          <a:ln w="6350">
            <a:solidFill>
              <a:schemeClr val="accent4">
                <a:lumMod val="60000"/>
                <a:lumOff val="40000"/>
              </a:schemeClr>
            </a:solidFill>
          </a:ln>
        </p:spPr>
      </p:pic>
      <p:sp>
        <p:nvSpPr>
          <p:cNvPr id="5" name="Content Placeholder 2"/>
          <p:cNvSpPr txBox="1">
            <a:spLocks/>
          </p:cNvSpPr>
          <p:nvPr/>
        </p:nvSpPr>
        <p:spPr>
          <a:xfrm>
            <a:off x="793051" y="3426592"/>
            <a:ext cx="7542546" cy="2502156"/>
          </a:xfrm>
          <a:prstGeom prst="rect">
            <a:avLst/>
          </a:prstGeom>
          <a:ln w="6350">
            <a:solidFill>
              <a:schemeClr val="tx1"/>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90195" indent="-231775">
              <a:lnSpc>
                <a:spcPct val="140000"/>
              </a:lnSpc>
              <a:spcBef>
                <a:spcPts val="0"/>
              </a:spcBef>
              <a:spcAft>
                <a:spcPts val="1200"/>
              </a:spcAft>
              <a:buClrTx/>
            </a:pPr>
            <a:r>
              <a:rPr lang="en-US" sz="2400" dirty="0">
                <a:latin typeface="Verdana"/>
                <a:ea typeface="Verdana"/>
                <a:cs typeface="Arial"/>
              </a:rPr>
              <a:t>Communication</a:t>
            </a:r>
            <a:endParaRPr lang="en-US" sz="2400"/>
          </a:p>
          <a:p>
            <a:pPr marL="290195" indent="-231775">
              <a:lnSpc>
                <a:spcPct val="140000"/>
              </a:lnSpc>
              <a:spcBef>
                <a:spcPts val="0"/>
              </a:spcBef>
              <a:spcAft>
                <a:spcPts val="1200"/>
              </a:spcAft>
              <a:buClrTx/>
            </a:pPr>
            <a:r>
              <a:rPr lang="en-US" sz="2400" dirty="0">
                <a:latin typeface="Verdana"/>
                <a:ea typeface="Verdana"/>
                <a:cs typeface="Arial"/>
              </a:rPr>
              <a:t>Daily Living Skills</a:t>
            </a:r>
          </a:p>
          <a:p>
            <a:pPr marL="290195" indent="-231775">
              <a:lnSpc>
                <a:spcPct val="140000"/>
              </a:lnSpc>
              <a:spcBef>
                <a:spcPts val="0"/>
              </a:spcBef>
              <a:spcAft>
                <a:spcPts val="1200"/>
              </a:spcAft>
              <a:buClrTx/>
            </a:pPr>
            <a:r>
              <a:rPr lang="en-US" sz="2400" err="1">
                <a:latin typeface="Verdana"/>
                <a:ea typeface="Verdana"/>
                <a:cs typeface="Arial"/>
              </a:rPr>
              <a:t>Socialisation</a:t>
            </a:r>
            <a:endParaRPr lang="en-US" sz="2400">
              <a:latin typeface="Verdana"/>
              <a:ea typeface="Verdana"/>
              <a:cs typeface="Arial"/>
            </a:endParaRPr>
          </a:p>
          <a:p>
            <a:pPr marL="290195" indent="-231775">
              <a:lnSpc>
                <a:spcPct val="140000"/>
              </a:lnSpc>
              <a:spcBef>
                <a:spcPts val="0"/>
              </a:spcBef>
              <a:spcAft>
                <a:spcPts val="1200"/>
              </a:spcAft>
              <a:buClrTx/>
            </a:pPr>
            <a:r>
              <a:rPr lang="en-US" sz="2400" dirty="0">
                <a:latin typeface="Verdana"/>
                <a:ea typeface="Verdana"/>
                <a:cs typeface="Arial"/>
              </a:rPr>
              <a:t>Adaptive </a:t>
            </a:r>
            <a:r>
              <a:rPr lang="en-US" sz="2400" err="1">
                <a:latin typeface="Verdana"/>
                <a:ea typeface="Verdana"/>
                <a:cs typeface="Arial"/>
              </a:rPr>
              <a:t>Behaviour</a:t>
            </a:r>
            <a:endParaRPr lang="en-US" sz="2400">
              <a:latin typeface="Verdana"/>
              <a:ea typeface="Verdana"/>
              <a:cs typeface="Arial"/>
            </a:endParaRPr>
          </a:p>
        </p:txBody>
      </p:sp>
      <p:sp>
        <p:nvSpPr>
          <p:cNvPr id="6" name="Content Placeholder 2"/>
          <p:cNvSpPr txBox="1">
            <a:spLocks/>
          </p:cNvSpPr>
          <p:nvPr/>
        </p:nvSpPr>
        <p:spPr>
          <a:xfrm>
            <a:off x="793051" y="1245957"/>
            <a:ext cx="7542546" cy="2013089"/>
          </a:xfrm>
          <a:prstGeom prst="rect">
            <a:avLst/>
          </a:prstGeom>
          <a:ln w="6350">
            <a:solidFill>
              <a:schemeClr val="tx1"/>
            </a:solidFill>
          </a:ln>
        </p:spPr>
        <p:txBody>
          <a:bodyPr vert="horz" lIns="91440" tIns="45720" rIns="91440" bIns="45720" rtlCol="0" anchor="ctr">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420" indent="0">
              <a:lnSpc>
                <a:spcPct val="160000"/>
              </a:lnSpc>
              <a:spcBef>
                <a:spcPts val="0"/>
              </a:spcBef>
              <a:spcAft>
                <a:spcPts val="1200"/>
              </a:spcAft>
              <a:buClrTx/>
              <a:buNone/>
            </a:pPr>
            <a:r>
              <a:rPr lang="en-US" sz="2400" dirty="0">
                <a:latin typeface="Verdana"/>
                <a:ea typeface="Verdana"/>
                <a:cs typeface="Arial"/>
              </a:rPr>
              <a:t>Composed of 120 items derived from the Comprehensive Parent/Caregiver Form of the Vineland-3</a:t>
            </a:r>
            <a:endParaRPr lang="en-US" sz="2400" i="1" dirty="0">
              <a:latin typeface="Verdana"/>
              <a:ea typeface="Verdana"/>
              <a:cs typeface="Arial"/>
            </a:endParaRPr>
          </a:p>
        </p:txBody>
      </p:sp>
      <p:sp>
        <p:nvSpPr>
          <p:cNvPr id="7" name="Rectangle 6"/>
          <p:cNvSpPr/>
          <p:nvPr/>
        </p:nvSpPr>
        <p:spPr>
          <a:xfrm>
            <a:off x="-171450" y="5986258"/>
            <a:ext cx="9144000" cy="338554"/>
          </a:xfrm>
          <a:prstGeom prst="rect">
            <a:avLst/>
          </a:prstGeom>
        </p:spPr>
        <p:txBody>
          <a:bodyPr wrap="square">
            <a:spAutoFit/>
          </a:bodyPr>
          <a:lstStyle/>
          <a:p>
            <a:pPr algn="ctr"/>
            <a:r>
              <a:rPr lang="en-US" sz="1600">
                <a:latin typeface="Verdana" panose="020B0604030504040204" pitchFamily="34" charset="0"/>
                <a:ea typeface="Verdana" panose="020B0604030504040204" pitchFamily="34" charset="0"/>
              </a:rPr>
              <a:t>(Vineland Adaptive </a:t>
            </a:r>
            <a:r>
              <a:rPr lang="en-US" sz="1600" err="1">
                <a:latin typeface="Verdana" panose="020B0604030504040204" pitchFamily="34" charset="0"/>
                <a:ea typeface="Verdana" panose="020B0604030504040204" pitchFamily="34" charset="0"/>
              </a:rPr>
              <a:t>Behaviour</a:t>
            </a:r>
            <a:r>
              <a:rPr lang="en-US" sz="1600">
                <a:latin typeface="Verdana" panose="020B0604030504040204" pitchFamily="34" charset="0"/>
                <a:ea typeface="Verdana" panose="020B0604030504040204" pitchFamily="34" charset="0"/>
              </a:rPr>
              <a:t> Scales, Third Edition (Vineland–3, 2016) </a:t>
            </a:r>
          </a:p>
        </p:txBody>
      </p:sp>
      <p:pic>
        <p:nvPicPr>
          <p:cNvPr id="15" name="Audio 14">
            <a:hlinkClick r:id="" action="ppaction://media"/>
            <a:extLst>
              <a:ext uri="{FF2B5EF4-FFF2-40B4-BE49-F238E27FC236}">
                <a16:creationId xmlns:a16="http://schemas.microsoft.com/office/drawing/2014/main" id="{F3D1F3FE-8502-E773-4968-09C5BE886A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39932611"/>
      </p:ext>
    </p:extLst>
  </p:cSld>
  <p:clrMapOvr>
    <a:masterClrMapping/>
  </p:clrMapOvr>
  <mc:AlternateContent xmlns:mc="http://schemas.openxmlformats.org/markup-compatibility/2006" xmlns:p14="http://schemas.microsoft.com/office/powerpoint/2010/main">
    <mc:Choice Requires="p14">
      <p:transition spd="slow" p14:dur="2000" advTm="153969"/>
    </mc:Choice>
    <mc:Fallback xmlns="">
      <p:transition spd="slow" advTm="153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613E8-1A44-EF81-D064-3782DC4BA40D}"/>
              </a:ext>
            </a:extLst>
          </p:cNvPr>
          <p:cNvSpPr>
            <a:spLocks noGrp="1"/>
          </p:cNvSpPr>
          <p:nvPr>
            <p:ph type="title"/>
          </p:nvPr>
        </p:nvSpPr>
        <p:spPr>
          <a:xfrm>
            <a:off x="628650" y="2809876"/>
            <a:ext cx="7886700" cy="2852737"/>
          </a:xfrm>
        </p:spPr>
        <p:txBody>
          <a:bodyPr/>
          <a:lstStyle/>
          <a:p>
            <a:r>
              <a:rPr lang="en-AU">
                <a:solidFill>
                  <a:schemeClr val="tx1"/>
                </a:solidFill>
                <a:latin typeface="Arial" panose="020B0604020202020204" pitchFamily="34" charset="0"/>
                <a:cs typeface="Arial" panose="020B0604020202020204" pitchFamily="34" charset="0"/>
              </a:rPr>
              <a:t>New administration and scoring features</a:t>
            </a:r>
            <a:endParaRPr lang="en-GB">
              <a:solidFill>
                <a:schemeClr val="tx1"/>
              </a:solidFill>
              <a:latin typeface="Arial" panose="020B0604020202020204" pitchFamily="34" charset="0"/>
              <a:cs typeface="Arial" panose="020B0604020202020204" pitchFamily="34" charset="0"/>
            </a:endParaRPr>
          </a:p>
        </p:txBody>
      </p:sp>
      <p:pic>
        <p:nvPicPr>
          <p:cNvPr id="12" name="Audio 11">
            <a:hlinkClick r:id="" action="ppaction://media"/>
            <a:extLst>
              <a:ext uri="{FF2B5EF4-FFF2-40B4-BE49-F238E27FC236}">
                <a16:creationId xmlns:a16="http://schemas.microsoft.com/office/drawing/2014/main" id="{8D757F99-8561-2865-812A-FFD25393BE8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17262086"/>
      </p:ext>
    </p:extLst>
  </p:cSld>
  <p:clrMapOvr>
    <a:masterClrMapping/>
  </p:clrMapOvr>
  <mc:AlternateContent xmlns:mc="http://schemas.openxmlformats.org/markup-compatibility/2006" xmlns:p14="http://schemas.microsoft.com/office/powerpoint/2010/main">
    <mc:Choice Requires="p14">
      <p:transition spd="slow" p14:dur="2000" advTm="5459"/>
    </mc:Choice>
    <mc:Fallback xmlns="">
      <p:transition spd="slow" advTm="5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Paper or Digital administration</a:t>
            </a:r>
          </a:p>
        </p:txBody>
      </p:sp>
      <p:pic>
        <p:nvPicPr>
          <p:cNvPr id="4" name="Picture 3"/>
          <p:cNvPicPr>
            <a:picLocks noChangeAspect="1"/>
          </p:cNvPicPr>
          <p:nvPr/>
        </p:nvPicPr>
        <p:blipFill>
          <a:blip r:embed="rId5"/>
          <a:stretch>
            <a:fillRect/>
          </a:stretch>
        </p:blipFill>
        <p:spPr>
          <a:xfrm>
            <a:off x="471714" y="1637710"/>
            <a:ext cx="8200571" cy="2534228"/>
          </a:xfrm>
          <a:prstGeom prst="rect">
            <a:avLst/>
          </a:prstGeom>
        </p:spPr>
      </p:pic>
      <p:pic>
        <p:nvPicPr>
          <p:cNvPr id="5" name="Picture 4"/>
          <p:cNvPicPr>
            <a:picLocks noChangeAspect="1"/>
          </p:cNvPicPr>
          <p:nvPr/>
        </p:nvPicPr>
        <p:blipFill>
          <a:blip r:embed="rId6"/>
          <a:stretch>
            <a:fillRect/>
          </a:stretch>
        </p:blipFill>
        <p:spPr>
          <a:xfrm>
            <a:off x="1327210" y="4534306"/>
            <a:ext cx="1516526" cy="1707417"/>
          </a:xfrm>
          <a:prstGeom prst="rect">
            <a:avLst/>
          </a:prstGeom>
        </p:spPr>
      </p:pic>
      <p:sp>
        <p:nvSpPr>
          <p:cNvPr id="6" name="Rectangle 5"/>
          <p:cNvSpPr/>
          <p:nvPr/>
        </p:nvSpPr>
        <p:spPr>
          <a:xfrm>
            <a:off x="3384883" y="4888576"/>
            <a:ext cx="4652211" cy="998875"/>
          </a:xfrm>
          <a:prstGeom prst="rect">
            <a:avLst/>
          </a:prstGeom>
          <a:solidFill>
            <a:srgbClr val="336699"/>
          </a:solidFill>
          <a:ln>
            <a:solidFill>
              <a:srgbClr val="92D050"/>
            </a:solidFill>
          </a:ln>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000" b="1">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DIGITAL ADMINISTRATION,  </a:t>
            </a:r>
            <a:br>
              <a:rPr lang="en-US" sz="2000" b="1">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br>
            <a:r>
              <a:rPr lang="en-US" sz="2000" b="1">
                <a:solidFill>
                  <a:prstClr val="white"/>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SCORING, AND REPORTING</a:t>
            </a:r>
          </a:p>
        </p:txBody>
      </p:sp>
      <p:pic>
        <p:nvPicPr>
          <p:cNvPr id="7" name="Picture 6">
            <a:extLst>
              <a:ext uri="{FF2B5EF4-FFF2-40B4-BE49-F238E27FC236}">
                <a16:creationId xmlns:a16="http://schemas.microsoft.com/office/drawing/2014/main" id="{EC84F412-D972-6218-B122-7C806D27B687}"/>
              </a:ext>
            </a:extLst>
          </p:cNvPr>
          <p:cNvPicPr>
            <a:picLocks noChangeAspect="1"/>
          </p:cNvPicPr>
          <p:nvPr/>
        </p:nvPicPr>
        <p:blipFill>
          <a:blip r:embed="rId7"/>
          <a:stretch>
            <a:fillRect/>
          </a:stretch>
        </p:blipFill>
        <p:spPr>
          <a:xfrm>
            <a:off x="161695" y="1395664"/>
            <a:ext cx="2596313" cy="2125208"/>
          </a:xfrm>
          <a:prstGeom prst="rect">
            <a:avLst/>
          </a:prstGeom>
        </p:spPr>
      </p:pic>
      <p:pic>
        <p:nvPicPr>
          <p:cNvPr id="27" name="Audio 26">
            <a:hlinkClick r:id="" action="ppaction://media"/>
            <a:extLst>
              <a:ext uri="{FF2B5EF4-FFF2-40B4-BE49-F238E27FC236}">
                <a16:creationId xmlns:a16="http://schemas.microsoft.com/office/drawing/2014/main" id="{18E9858E-E7E6-62E7-FF97-7E52C59E378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578794677"/>
      </p:ext>
    </p:extLst>
  </p:cSld>
  <p:clrMapOvr>
    <a:masterClrMapping/>
  </p:clrMapOvr>
  <mc:AlternateContent xmlns:mc="http://schemas.openxmlformats.org/markup-compatibility/2006" xmlns:p14="http://schemas.microsoft.com/office/powerpoint/2010/main">
    <mc:Choice Requires="p14">
      <p:transition spd="slow" p14:dur="2000" advTm="107324"/>
    </mc:Choice>
    <mc:Fallback xmlns="">
      <p:transition spd="slow" advTm="107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solidFill>
                  <a:schemeClr val="tx1"/>
                </a:solidFill>
                <a:latin typeface="Times New Roman"/>
                <a:cs typeface="Times New Roman"/>
              </a:rPr>
              <a:t>Digital Administration</a:t>
            </a:r>
          </a:p>
        </p:txBody>
      </p:sp>
      <p:sp>
        <p:nvSpPr>
          <p:cNvPr id="5" name="Content Placeholder 4"/>
          <p:cNvSpPr>
            <a:spLocks noGrp="1"/>
          </p:cNvSpPr>
          <p:nvPr>
            <p:ph idx="1"/>
          </p:nvPr>
        </p:nvSpPr>
        <p:spPr>
          <a:xfrm>
            <a:off x="628650" y="1540042"/>
            <a:ext cx="7746093" cy="4636922"/>
          </a:xfrm>
        </p:spPr>
        <p:txBody>
          <a:bodyPr vert="horz" lIns="91440" tIns="45720" rIns="91440" bIns="45720" rtlCol="0" anchor="t">
            <a:normAutofit/>
          </a:bodyPr>
          <a:lstStyle/>
          <a:p>
            <a:pPr marL="342900" indent="-342900">
              <a:lnSpc>
                <a:spcPct val="130000"/>
              </a:lnSpc>
              <a:spcBef>
                <a:spcPts val="0"/>
              </a:spcBef>
              <a:spcAft>
                <a:spcPts val="1200"/>
              </a:spcAft>
            </a:pPr>
            <a:r>
              <a:rPr lang="en-US" sz="2400" dirty="0">
                <a:latin typeface="Verdana"/>
                <a:ea typeface="Verdana"/>
                <a:cs typeface="Arial"/>
              </a:rPr>
              <a:t>Items on Cognitive, Language, and Motor scales can be administered and scored using an internet-based mobile device, laptop, or PC.</a:t>
            </a:r>
          </a:p>
          <a:p>
            <a:pPr marL="342900" indent="-342900">
              <a:lnSpc>
                <a:spcPct val="130000"/>
              </a:lnSpc>
              <a:spcBef>
                <a:spcPts val="0"/>
              </a:spcBef>
              <a:spcAft>
                <a:spcPts val="1200"/>
              </a:spcAft>
            </a:pPr>
            <a:r>
              <a:rPr lang="en-US" sz="2400" dirty="0">
                <a:latin typeface="Verdana"/>
                <a:ea typeface="Verdana"/>
                <a:cs typeface="Arial"/>
              </a:rPr>
              <a:t>The digital administration is </a:t>
            </a:r>
            <a:r>
              <a:rPr lang="en-US" sz="2400" dirty="0" err="1">
                <a:latin typeface="Verdana"/>
                <a:ea typeface="Verdana"/>
                <a:cs typeface="Arial"/>
              </a:rPr>
              <a:t>optimised</a:t>
            </a:r>
            <a:r>
              <a:rPr lang="en-US" sz="2400" dirty="0">
                <a:latin typeface="Verdana"/>
                <a:ea typeface="Verdana"/>
                <a:cs typeface="Arial"/>
              </a:rPr>
              <a:t> for screen size of tablet (iPad) or larger.</a:t>
            </a:r>
          </a:p>
          <a:p>
            <a:endParaRPr lang="en-US"/>
          </a:p>
        </p:txBody>
      </p:sp>
      <p:pic>
        <p:nvPicPr>
          <p:cNvPr id="4" name="Picture 3"/>
          <p:cNvPicPr>
            <a:picLocks noChangeAspect="1"/>
          </p:cNvPicPr>
          <p:nvPr/>
        </p:nvPicPr>
        <p:blipFill>
          <a:blip r:embed="rId5"/>
          <a:stretch>
            <a:fillRect/>
          </a:stretch>
        </p:blipFill>
        <p:spPr>
          <a:xfrm>
            <a:off x="3743433" y="4777698"/>
            <a:ext cx="1516526" cy="1707417"/>
          </a:xfrm>
          <a:prstGeom prst="rect">
            <a:avLst/>
          </a:prstGeom>
        </p:spPr>
      </p:pic>
      <p:pic>
        <p:nvPicPr>
          <p:cNvPr id="39" name="Audio 38">
            <a:hlinkClick r:id="" action="ppaction://media"/>
            <a:extLst>
              <a:ext uri="{FF2B5EF4-FFF2-40B4-BE49-F238E27FC236}">
                <a16:creationId xmlns:a16="http://schemas.microsoft.com/office/drawing/2014/main" id="{55E1155C-852F-A5DA-9DC0-6A439821273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4837981"/>
      </p:ext>
    </p:extLst>
  </p:cSld>
  <p:clrMapOvr>
    <a:masterClrMapping/>
  </p:clrMapOvr>
  <mc:AlternateContent xmlns:mc="http://schemas.openxmlformats.org/markup-compatibility/2006" xmlns:p14="http://schemas.microsoft.com/office/powerpoint/2010/main">
    <mc:Choice Requires="p14">
      <p:transition spd="slow" p14:dur="2000" advTm="24782"/>
    </mc:Choice>
    <mc:Fallback xmlns="">
      <p:transition spd="slow" advTm="247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solidFill>
                  <a:schemeClr val="tx1"/>
                </a:solidFill>
                <a:latin typeface="Times New Roman"/>
                <a:cs typeface="Times New Roman"/>
              </a:rPr>
              <a:t>Series Items</a:t>
            </a:r>
          </a:p>
        </p:txBody>
      </p:sp>
      <p:graphicFrame>
        <p:nvGraphicFramePr>
          <p:cNvPr id="4" name="Table 3"/>
          <p:cNvGraphicFramePr>
            <a:graphicFrameLocks noGrp="1"/>
          </p:cNvGraphicFramePr>
          <p:nvPr>
            <p:extLst>
              <p:ext uri="{D42A27DB-BD31-4B8C-83A1-F6EECF244321}">
                <p14:modId xmlns:p14="http://schemas.microsoft.com/office/powerpoint/2010/main" val="634014591"/>
              </p:ext>
            </p:extLst>
          </p:nvPr>
        </p:nvGraphicFramePr>
        <p:xfrm>
          <a:off x="842904" y="2681788"/>
          <a:ext cx="7458191" cy="3282283"/>
        </p:xfrm>
        <a:graphic>
          <a:graphicData uri="http://schemas.openxmlformats.org/drawingml/2006/table">
            <a:tbl>
              <a:tblPr firstRow="1" bandRow="1">
                <a:tableStyleId>{5C22544A-7EE6-4342-B048-85BDC9FD1C3A}</a:tableStyleId>
              </a:tblPr>
              <a:tblGrid>
                <a:gridCol w="3750830">
                  <a:extLst>
                    <a:ext uri="{9D8B030D-6E8A-4147-A177-3AD203B41FA5}">
                      <a16:colId xmlns:a16="http://schemas.microsoft.com/office/drawing/2014/main" val="20000"/>
                    </a:ext>
                  </a:extLst>
                </a:gridCol>
                <a:gridCol w="3707361">
                  <a:extLst>
                    <a:ext uri="{9D8B030D-6E8A-4147-A177-3AD203B41FA5}">
                      <a16:colId xmlns:a16="http://schemas.microsoft.com/office/drawing/2014/main" val="20001"/>
                    </a:ext>
                  </a:extLst>
                </a:gridCol>
              </a:tblGrid>
              <a:tr h="406173">
                <a:tc>
                  <a:txBody>
                    <a:bodyPr/>
                    <a:lstStyle/>
                    <a:p>
                      <a:pPr>
                        <a:lnSpc>
                          <a:spcPct val="120000"/>
                        </a:lnSpc>
                        <a:spcAft>
                          <a:spcPts val="600"/>
                        </a:spcAft>
                      </a:pPr>
                      <a:r>
                        <a:rPr lang="en-US">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Paper Administration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solidFill>
                  </a:tcPr>
                </a:tc>
                <a:tc>
                  <a:txBody>
                    <a:bodyPr/>
                    <a:lstStyle/>
                    <a:p>
                      <a:pPr>
                        <a:lnSpc>
                          <a:spcPct val="120000"/>
                        </a:lnSpc>
                        <a:spcAft>
                          <a:spcPts val="600"/>
                        </a:spcAft>
                      </a:pPr>
                      <a:r>
                        <a:rPr lang="en-US">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Digital Administration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solidFill>
                  </a:tcPr>
                </a:tc>
                <a:extLst>
                  <a:ext uri="{0D108BD9-81ED-4DB2-BD59-A6C34878D82A}">
                    <a16:rowId xmlns:a16="http://schemas.microsoft.com/office/drawing/2014/main" val="10000"/>
                  </a:ext>
                </a:extLst>
              </a:tr>
              <a:tr h="2876110">
                <a:tc>
                  <a:txBody>
                    <a:bodyPr/>
                    <a:lstStyle/>
                    <a:p>
                      <a:pPr marL="0" indent="0">
                        <a:lnSpc>
                          <a:spcPct val="140000"/>
                        </a:lnSpc>
                        <a:spcAft>
                          <a:spcPts val="600"/>
                        </a:spcAft>
                        <a:buFont typeface="Arial" panose="020B0604020202020204" pitchFamily="34" charset="0"/>
                        <a:buNone/>
                      </a:pPr>
                      <a:endParaRPr lang="en-US">
                        <a:solidFill>
                          <a:schemeClr val="tx1"/>
                        </a:solidFill>
                        <a:latin typeface="Verdana" panose="020B0604030504040204" pitchFamily="34" charset="0"/>
                        <a:ea typeface="Verdana" panose="020B0604030504040204" pitchFamily="34"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nSpc>
                          <a:spcPct val="140000"/>
                        </a:lnSpc>
                        <a:spcAft>
                          <a:spcPts val="600"/>
                        </a:spcAft>
                      </a:pPr>
                      <a:r>
                        <a:rPr lang="en-US">
                          <a:solidFill>
                            <a:schemeClr val="tx1"/>
                          </a:solidFill>
                          <a:latin typeface="Verdana" panose="020B0604030504040204" pitchFamily="34" charset="0"/>
                          <a:ea typeface="Verdana" panose="020B0604030504040204" pitchFamily="34" charset="0"/>
                        </a:rPr>
                        <a:t>The Bayley–4 on </a:t>
                      </a:r>
                      <a:br>
                        <a:rPr lang="en-US">
                          <a:solidFill>
                            <a:schemeClr val="tx1"/>
                          </a:solidFill>
                          <a:latin typeface="Verdana" panose="020B0604030504040204" pitchFamily="34" charset="0"/>
                          <a:ea typeface="Verdana" panose="020B0604030504040204" pitchFamily="34" charset="0"/>
                        </a:rPr>
                      </a:br>
                      <a:r>
                        <a:rPr lang="en-US">
                          <a:solidFill>
                            <a:schemeClr val="tx1"/>
                          </a:solidFill>
                          <a:latin typeface="Verdana" panose="020B0604030504040204" pitchFamily="34" charset="0"/>
                          <a:ea typeface="Verdana" panose="020B0604030504040204" pitchFamily="34" charset="0"/>
                        </a:rPr>
                        <a:t>Q-global configures series items to allow for a single administration, to record a single response, and to automatically score all the items in the series.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5"/>
          <a:stretch>
            <a:fillRect/>
          </a:stretch>
        </p:blipFill>
        <p:spPr>
          <a:xfrm>
            <a:off x="2341384" y="3622989"/>
            <a:ext cx="642917" cy="1693409"/>
          </a:xfrm>
          <a:prstGeom prst="rect">
            <a:avLst/>
          </a:prstGeom>
        </p:spPr>
      </p:pic>
      <p:pic>
        <p:nvPicPr>
          <p:cNvPr id="6" name="Picture 5"/>
          <p:cNvPicPr>
            <a:picLocks noChangeAspect="1"/>
          </p:cNvPicPr>
          <p:nvPr/>
        </p:nvPicPr>
        <p:blipFill>
          <a:blip r:embed="rId6"/>
          <a:stretch>
            <a:fillRect/>
          </a:stretch>
        </p:blipFill>
        <p:spPr>
          <a:xfrm>
            <a:off x="1285157" y="3518819"/>
            <a:ext cx="631441" cy="1818621"/>
          </a:xfrm>
          <a:prstGeom prst="rect">
            <a:avLst/>
          </a:prstGeom>
        </p:spPr>
      </p:pic>
      <p:pic>
        <p:nvPicPr>
          <p:cNvPr id="3" name="Picture 2"/>
          <p:cNvPicPr>
            <a:picLocks noChangeAspect="1"/>
          </p:cNvPicPr>
          <p:nvPr/>
        </p:nvPicPr>
        <p:blipFill>
          <a:blip r:embed="rId7"/>
          <a:stretch>
            <a:fillRect/>
          </a:stretch>
        </p:blipFill>
        <p:spPr>
          <a:xfrm>
            <a:off x="3393912" y="3243683"/>
            <a:ext cx="692657" cy="2368889"/>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695181748"/>
              </p:ext>
            </p:extLst>
          </p:nvPr>
        </p:nvGraphicFramePr>
        <p:xfrm>
          <a:off x="842903" y="1417848"/>
          <a:ext cx="7458192" cy="1194943"/>
        </p:xfrm>
        <a:graphic>
          <a:graphicData uri="http://schemas.openxmlformats.org/drawingml/2006/table">
            <a:tbl>
              <a:tblPr firstRow="1" bandRow="1">
                <a:tableStyleId>{5C22544A-7EE6-4342-B048-85BDC9FD1C3A}</a:tableStyleId>
              </a:tblPr>
              <a:tblGrid>
                <a:gridCol w="7458192">
                  <a:extLst>
                    <a:ext uri="{9D8B030D-6E8A-4147-A177-3AD203B41FA5}">
                      <a16:colId xmlns:a16="http://schemas.microsoft.com/office/drawing/2014/main" val="20000"/>
                    </a:ext>
                  </a:extLst>
                </a:gridCol>
              </a:tblGrid>
              <a:tr h="1142065">
                <a:tc>
                  <a:txBody>
                    <a:bodyPr/>
                    <a:lstStyle/>
                    <a:p>
                      <a:pPr marL="0" indent="0">
                        <a:lnSpc>
                          <a:spcPct val="140000"/>
                        </a:lnSpc>
                        <a:spcAft>
                          <a:spcPts val="600"/>
                        </a:spcAft>
                        <a:buFont typeface="Arial" panose="020B0604020202020204" pitchFamily="34" charset="0"/>
                        <a:buNone/>
                      </a:pPr>
                      <a:r>
                        <a:rPr lang="en-US" b="0">
                          <a:solidFill>
                            <a:schemeClr val="tx1"/>
                          </a:solidFill>
                          <a:latin typeface="Verdana" panose="020B0604030504040204" pitchFamily="34" charset="0"/>
                          <a:ea typeface="Verdana" panose="020B0604030504040204" pitchFamily="34" charset="0"/>
                        </a:rPr>
                        <a:t>Series items are items that have the same administration directions but require varying levels of performance to meet the scoring criteria. </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23" name="Audio 22">
            <a:hlinkClick r:id="" action="ppaction://media"/>
            <a:extLst>
              <a:ext uri="{FF2B5EF4-FFF2-40B4-BE49-F238E27FC236}">
                <a16:creationId xmlns:a16="http://schemas.microsoft.com/office/drawing/2014/main" id="{6C3C3A66-79F0-BC6E-D787-5A995829D63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70105677"/>
      </p:ext>
    </p:extLst>
  </p:cSld>
  <p:clrMapOvr>
    <a:masterClrMapping/>
  </p:clrMapOvr>
  <mc:AlternateContent xmlns:mc="http://schemas.openxmlformats.org/markup-compatibility/2006" xmlns:p14="http://schemas.microsoft.com/office/powerpoint/2010/main">
    <mc:Choice Requires="p14">
      <p:transition spd="slow" p14:dur="2000" advTm="43154"/>
    </mc:Choice>
    <mc:Fallback xmlns="">
      <p:transition spd="slow" advTm="43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solidFill>
                  <a:schemeClr val="tx1"/>
                </a:solidFill>
                <a:latin typeface="Times New Roman"/>
                <a:cs typeface="Times New Roman"/>
              </a:rPr>
              <a:t>Related Items</a:t>
            </a:r>
          </a:p>
        </p:txBody>
      </p:sp>
      <p:sp>
        <p:nvSpPr>
          <p:cNvPr id="3" name="Content Placeholder 2"/>
          <p:cNvSpPr>
            <a:spLocks noGrp="1"/>
          </p:cNvSpPr>
          <p:nvPr>
            <p:ph idx="1"/>
          </p:nvPr>
        </p:nvSpPr>
        <p:spPr>
          <a:xfrm>
            <a:off x="628650" y="1540042"/>
            <a:ext cx="4175579" cy="4636922"/>
          </a:xfrm>
        </p:spPr>
        <p:txBody>
          <a:bodyPr>
            <a:normAutofit fontScale="92500"/>
          </a:bodyPr>
          <a:lstStyle/>
          <a:p>
            <a:pPr marL="288925" indent="-288925">
              <a:lnSpc>
                <a:spcPct val="130000"/>
              </a:lnSpc>
              <a:spcBef>
                <a:spcPts val="0"/>
              </a:spcBef>
              <a:spcAft>
                <a:spcPts val="1200"/>
              </a:spcAft>
            </a:pPr>
            <a:r>
              <a:rPr lang="en-US" sz="2000"/>
              <a:t>Many items have different administration directions but require the use of the same test materials, or that the child participate in similar activities. </a:t>
            </a:r>
          </a:p>
          <a:p>
            <a:pPr marL="288925" indent="-288925">
              <a:lnSpc>
                <a:spcPct val="130000"/>
              </a:lnSpc>
              <a:spcBef>
                <a:spcPts val="0"/>
              </a:spcBef>
              <a:spcAft>
                <a:spcPts val="1200"/>
              </a:spcAft>
            </a:pPr>
            <a:r>
              <a:rPr lang="en-US" sz="2000"/>
              <a:t>When possible, it is beneficial to administer and score these items in succession even when they do not appear consecutively in the item set. </a:t>
            </a:r>
          </a:p>
          <a:p>
            <a:endParaRPr lang="en-US" sz="2400"/>
          </a:p>
        </p:txBody>
      </p:sp>
      <p:pic>
        <p:nvPicPr>
          <p:cNvPr id="4" name="Picture 3"/>
          <p:cNvPicPr>
            <a:picLocks noChangeAspect="1"/>
          </p:cNvPicPr>
          <p:nvPr/>
        </p:nvPicPr>
        <p:blipFill>
          <a:blip r:embed="rId5"/>
          <a:stretch>
            <a:fillRect/>
          </a:stretch>
        </p:blipFill>
        <p:spPr>
          <a:xfrm>
            <a:off x="6032662" y="1526394"/>
            <a:ext cx="2600693" cy="1147364"/>
          </a:xfrm>
          <a:prstGeom prst="rect">
            <a:avLst/>
          </a:prstGeom>
          <a:ln w="6350">
            <a:solidFill>
              <a:schemeClr val="tx1"/>
            </a:solidFill>
          </a:ln>
        </p:spPr>
      </p:pic>
      <p:pic>
        <p:nvPicPr>
          <p:cNvPr id="5" name="Picture 4"/>
          <p:cNvPicPr>
            <a:picLocks noChangeAspect="1"/>
          </p:cNvPicPr>
          <p:nvPr/>
        </p:nvPicPr>
        <p:blipFill>
          <a:blip r:embed="rId6"/>
          <a:stretch>
            <a:fillRect/>
          </a:stretch>
        </p:blipFill>
        <p:spPr>
          <a:xfrm>
            <a:off x="6032662" y="2911974"/>
            <a:ext cx="2607759" cy="1166764"/>
          </a:xfrm>
          <a:prstGeom prst="rect">
            <a:avLst/>
          </a:prstGeom>
          <a:ln w="6350">
            <a:solidFill>
              <a:schemeClr val="tx1"/>
            </a:solidFill>
          </a:ln>
        </p:spPr>
      </p:pic>
      <p:pic>
        <p:nvPicPr>
          <p:cNvPr id="7" name="Picture 6"/>
          <p:cNvPicPr>
            <a:picLocks noChangeAspect="1"/>
          </p:cNvPicPr>
          <p:nvPr/>
        </p:nvPicPr>
        <p:blipFill>
          <a:blip r:embed="rId7"/>
          <a:stretch>
            <a:fillRect/>
          </a:stretch>
        </p:blipFill>
        <p:spPr>
          <a:xfrm>
            <a:off x="6032662" y="4316954"/>
            <a:ext cx="2600693" cy="1159891"/>
          </a:xfrm>
          <a:prstGeom prst="rect">
            <a:avLst/>
          </a:prstGeom>
          <a:ln w="6350">
            <a:solidFill>
              <a:schemeClr val="tx1"/>
            </a:solidFill>
          </a:ln>
        </p:spPr>
      </p:pic>
      <p:sp>
        <p:nvSpPr>
          <p:cNvPr id="8" name="Title 1"/>
          <p:cNvSpPr txBox="1">
            <a:spLocks/>
          </p:cNvSpPr>
          <p:nvPr/>
        </p:nvSpPr>
        <p:spPr>
          <a:xfrm>
            <a:off x="6025595" y="5575774"/>
            <a:ext cx="2607759" cy="362726"/>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100000"/>
              </a:lnSpc>
              <a:spcBef>
                <a:spcPct val="0"/>
              </a:spcBef>
              <a:buNone/>
              <a:defRPr sz="3200" b="1" kern="1200">
                <a:solidFill>
                  <a:srgbClr val="007FA3"/>
                </a:solidFill>
                <a:latin typeface="Times New Roman" panose="02020603050405020304" pitchFamily="18" charset="0"/>
                <a:ea typeface="+mj-ea"/>
                <a:cs typeface="Times New Roman" panose="02020603050405020304" pitchFamily="18" charset="0"/>
              </a:defRPr>
            </a:lvl1pPr>
          </a:lstStyle>
          <a:p>
            <a:pPr algn="ctr">
              <a:buClrTx/>
              <a:buFontTx/>
            </a:pPr>
            <a:r>
              <a:rPr lang="en-US" sz="2000">
                <a:solidFill>
                  <a:schemeClr val="tx1"/>
                </a:solidFill>
              </a:rPr>
              <a:t>Digital</a:t>
            </a:r>
          </a:p>
        </p:txBody>
      </p:sp>
      <p:pic>
        <p:nvPicPr>
          <p:cNvPr id="6" name="Picture 5"/>
          <p:cNvPicPr>
            <a:picLocks noChangeAspect="1"/>
          </p:cNvPicPr>
          <p:nvPr/>
        </p:nvPicPr>
        <p:blipFill>
          <a:blip r:embed="rId8"/>
          <a:stretch>
            <a:fillRect/>
          </a:stretch>
        </p:blipFill>
        <p:spPr>
          <a:xfrm>
            <a:off x="5091102" y="3640596"/>
            <a:ext cx="647619" cy="1885714"/>
          </a:xfrm>
          <a:prstGeom prst="rect">
            <a:avLst/>
          </a:prstGeom>
        </p:spPr>
      </p:pic>
      <p:sp>
        <p:nvSpPr>
          <p:cNvPr id="11" name="Title 1"/>
          <p:cNvSpPr txBox="1">
            <a:spLocks/>
          </p:cNvSpPr>
          <p:nvPr/>
        </p:nvSpPr>
        <p:spPr>
          <a:xfrm>
            <a:off x="4845306" y="5575774"/>
            <a:ext cx="1187356" cy="362726"/>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100000"/>
              </a:lnSpc>
              <a:spcBef>
                <a:spcPct val="0"/>
              </a:spcBef>
              <a:buNone/>
              <a:defRPr sz="3200" b="1" kern="1200">
                <a:solidFill>
                  <a:srgbClr val="007FA3"/>
                </a:solidFill>
                <a:latin typeface="Times New Roman" panose="02020603050405020304" pitchFamily="18" charset="0"/>
                <a:ea typeface="+mj-ea"/>
                <a:cs typeface="Times New Roman" panose="02020603050405020304" pitchFamily="18" charset="0"/>
              </a:defRPr>
            </a:lvl1pPr>
          </a:lstStyle>
          <a:p>
            <a:pPr algn="ctr">
              <a:buClrTx/>
              <a:buFontTx/>
            </a:pPr>
            <a:r>
              <a:rPr lang="en-US" sz="2000">
                <a:solidFill>
                  <a:schemeClr val="tx1"/>
                </a:solidFill>
              </a:rPr>
              <a:t>Paper</a:t>
            </a:r>
          </a:p>
        </p:txBody>
      </p:sp>
      <p:pic>
        <p:nvPicPr>
          <p:cNvPr id="38" name="Audio 37">
            <a:hlinkClick r:id="" action="ppaction://media"/>
            <a:extLst>
              <a:ext uri="{FF2B5EF4-FFF2-40B4-BE49-F238E27FC236}">
                <a16:creationId xmlns:a16="http://schemas.microsoft.com/office/drawing/2014/main" id="{97A11BB2-0FA8-F1C2-F890-672343DAA45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54756051"/>
      </p:ext>
    </p:extLst>
  </p:cSld>
  <p:clrMapOvr>
    <a:masterClrMapping/>
  </p:clrMapOvr>
  <mc:AlternateContent xmlns:mc="http://schemas.openxmlformats.org/markup-compatibility/2006" xmlns:p14="http://schemas.microsoft.com/office/powerpoint/2010/main">
    <mc:Choice Requires="p14">
      <p:transition spd="slow" p14:dur="2000" advTm="27814"/>
    </mc:Choice>
    <mc:Fallback xmlns="">
      <p:transition spd="slow" advTm="27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613E8-1A44-EF81-D064-3782DC4BA40D}"/>
              </a:ext>
            </a:extLst>
          </p:cNvPr>
          <p:cNvSpPr>
            <a:spLocks noGrp="1"/>
          </p:cNvSpPr>
          <p:nvPr>
            <p:ph type="title"/>
          </p:nvPr>
        </p:nvSpPr>
        <p:spPr>
          <a:xfrm>
            <a:off x="628650" y="2809876"/>
            <a:ext cx="7886700" cy="2852737"/>
          </a:xfrm>
        </p:spPr>
        <p:txBody>
          <a:bodyPr/>
          <a:lstStyle/>
          <a:p>
            <a:r>
              <a:rPr lang="en-AU">
                <a:solidFill>
                  <a:schemeClr val="tx1"/>
                </a:solidFill>
                <a:latin typeface="Arial" panose="020B0604020202020204" pitchFamily="34" charset="0"/>
                <a:cs typeface="Arial" panose="020B0604020202020204" pitchFamily="34" charset="0"/>
              </a:rPr>
              <a:t>Introduction</a:t>
            </a:r>
            <a:endParaRPr lang="en-GB">
              <a:solidFill>
                <a:schemeClr val="tx1"/>
              </a:solidFill>
              <a:latin typeface="Arial" panose="020B060402020202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26C04152-E882-4A9A-DA6A-38B3E1A5369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601765796"/>
      </p:ext>
    </p:extLst>
  </p:cSld>
  <p:clrMapOvr>
    <a:masterClrMapping/>
  </p:clrMapOvr>
  <mc:AlternateContent xmlns:mc="http://schemas.openxmlformats.org/markup-compatibility/2006" xmlns:p14="http://schemas.microsoft.com/office/powerpoint/2010/main">
    <mc:Choice Requires="p14">
      <p:transition spd="slow" p14:dur="2000" advTm="4445"/>
    </mc:Choice>
    <mc:Fallback xmlns="">
      <p:transition spd="slow" advTm="4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1537207" y="1151434"/>
            <a:ext cx="6069585" cy="3367372"/>
          </a:xfrm>
          <a:prstGeom prst="rect">
            <a:avLst/>
          </a:prstGeom>
          <a:ln w="6350">
            <a:solidFill>
              <a:schemeClr val="tx1"/>
            </a:solidFill>
          </a:ln>
        </p:spPr>
      </p:pic>
      <p:sp>
        <p:nvSpPr>
          <p:cNvPr id="2" name="Title 1"/>
          <p:cNvSpPr>
            <a:spLocks noGrp="1"/>
          </p:cNvSpPr>
          <p:nvPr>
            <p:ph type="title"/>
          </p:nvPr>
        </p:nvSpPr>
        <p:spPr/>
        <p:txBody>
          <a:bodyPr/>
          <a:lstStyle/>
          <a:p>
            <a:r>
              <a:rPr lang="en-US" dirty="0">
                <a:solidFill>
                  <a:schemeClr val="tx1"/>
                </a:solidFill>
                <a:latin typeface="Times New Roman"/>
                <a:cs typeface="Times New Roman"/>
              </a:rPr>
              <a:t>Multiple Trial Item: Digital</a:t>
            </a:r>
          </a:p>
        </p:txBody>
      </p:sp>
      <p:pic>
        <p:nvPicPr>
          <p:cNvPr id="3" name="Picture 2"/>
          <p:cNvPicPr>
            <a:picLocks noChangeAspect="1"/>
          </p:cNvPicPr>
          <p:nvPr/>
        </p:nvPicPr>
        <p:blipFill>
          <a:blip r:embed="rId6"/>
          <a:stretch>
            <a:fillRect/>
          </a:stretch>
        </p:blipFill>
        <p:spPr>
          <a:xfrm>
            <a:off x="789521" y="4617750"/>
            <a:ext cx="3782478" cy="1665967"/>
          </a:xfrm>
          <a:prstGeom prst="rect">
            <a:avLst/>
          </a:prstGeom>
        </p:spPr>
      </p:pic>
      <p:pic>
        <p:nvPicPr>
          <p:cNvPr id="5" name="Picture 4"/>
          <p:cNvPicPr>
            <a:picLocks noChangeAspect="1"/>
          </p:cNvPicPr>
          <p:nvPr/>
        </p:nvPicPr>
        <p:blipFill>
          <a:blip r:embed="rId7"/>
          <a:stretch>
            <a:fillRect/>
          </a:stretch>
        </p:blipFill>
        <p:spPr>
          <a:xfrm>
            <a:off x="4985565" y="4671809"/>
            <a:ext cx="3696153" cy="1556275"/>
          </a:xfrm>
          <a:prstGeom prst="rect">
            <a:avLst/>
          </a:prstGeom>
        </p:spPr>
      </p:pic>
      <p:sp>
        <p:nvSpPr>
          <p:cNvPr id="9" name="Rectangle 8"/>
          <p:cNvSpPr/>
          <p:nvPr/>
        </p:nvSpPr>
        <p:spPr>
          <a:xfrm>
            <a:off x="1640114" y="1567543"/>
            <a:ext cx="493486" cy="188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795486" y="1574801"/>
            <a:ext cx="493486" cy="188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12971" y="1558626"/>
            <a:ext cx="493486" cy="188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640114" y="2254919"/>
            <a:ext cx="493486" cy="188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795486" y="2176365"/>
            <a:ext cx="493486" cy="188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12971" y="2176365"/>
            <a:ext cx="493486" cy="188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640114" y="2836394"/>
            <a:ext cx="493486" cy="188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795486" y="2867671"/>
            <a:ext cx="493486" cy="188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812971" y="2818021"/>
            <a:ext cx="493486" cy="188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640114" y="3488914"/>
            <a:ext cx="711200" cy="1628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825822" y="3463081"/>
            <a:ext cx="493486" cy="188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820228" y="3479727"/>
            <a:ext cx="493486" cy="1886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Audio 26">
            <a:hlinkClick r:id="" action="ppaction://media"/>
            <a:extLst>
              <a:ext uri="{FF2B5EF4-FFF2-40B4-BE49-F238E27FC236}">
                <a16:creationId xmlns:a16="http://schemas.microsoft.com/office/drawing/2014/main" id="{71D81AA6-EF03-2447-04C1-79914006E6E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484815177"/>
      </p:ext>
    </p:extLst>
  </p:cSld>
  <p:clrMapOvr>
    <a:masterClrMapping/>
  </p:clrMapOvr>
  <mc:AlternateContent xmlns:mc="http://schemas.openxmlformats.org/markup-compatibility/2006" xmlns:p14="http://schemas.microsoft.com/office/powerpoint/2010/main">
    <mc:Choice Requires="p14">
      <p:transition spd="slow" p14:dur="2000" advTm="29747"/>
    </mc:Choice>
    <mc:Fallback xmlns="">
      <p:transition spd="slow" advTm="2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613E8-1A44-EF81-D064-3782DC4BA40D}"/>
              </a:ext>
            </a:extLst>
          </p:cNvPr>
          <p:cNvSpPr>
            <a:spLocks noGrp="1"/>
          </p:cNvSpPr>
          <p:nvPr>
            <p:ph type="title"/>
          </p:nvPr>
        </p:nvSpPr>
        <p:spPr>
          <a:xfrm>
            <a:off x="628650" y="2809876"/>
            <a:ext cx="7886700" cy="2852737"/>
          </a:xfrm>
        </p:spPr>
        <p:txBody>
          <a:bodyPr/>
          <a:lstStyle/>
          <a:p>
            <a:r>
              <a:rPr lang="en-AU" dirty="0">
                <a:solidFill>
                  <a:schemeClr val="tx1"/>
                </a:solidFill>
                <a:latin typeface="Arial"/>
                <a:cs typeface="Arial"/>
              </a:rPr>
              <a:t>Scoring</a:t>
            </a:r>
            <a:endParaRPr lang="en-AU" dirty="0">
              <a:solidFill>
                <a:schemeClr val="tx1"/>
              </a:solidFill>
              <a:latin typeface="Arial" panose="020B0604020202020204" pitchFamily="34" charset="0"/>
              <a:cs typeface="Arial" panose="020B0604020202020204" pitchFamily="34" charset="0"/>
            </a:endParaRPr>
          </a:p>
        </p:txBody>
      </p:sp>
      <p:pic>
        <p:nvPicPr>
          <p:cNvPr id="10" name="Audio 9">
            <a:hlinkClick r:id="" action="ppaction://media"/>
            <a:extLst>
              <a:ext uri="{FF2B5EF4-FFF2-40B4-BE49-F238E27FC236}">
                <a16:creationId xmlns:a16="http://schemas.microsoft.com/office/drawing/2014/main" id="{5EA6427A-851E-F959-C560-A5B1EB8A58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77568214"/>
      </p:ext>
    </p:extLst>
  </p:cSld>
  <p:clrMapOvr>
    <a:masterClrMapping/>
  </p:clrMapOvr>
  <mc:AlternateContent xmlns:mc="http://schemas.openxmlformats.org/markup-compatibility/2006" xmlns:p14="http://schemas.microsoft.com/office/powerpoint/2010/main">
    <mc:Choice Requires="p14">
      <p:transition spd="slow" p14:dur="2000" advTm="6101"/>
    </mc:Choice>
    <mc:Fallback xmlns="">
      <p:transition spd="slow" advTm="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solidFill>
                  <a:schemeClr val="tx1"/>
                </a:solidFill>
                <a:latin typeface="Times New Roman"/>
                <a:cs typeface="Times New Roman"/>
              </a:rPr>
              <a:t>Item Scoring (CG, RC, EC, FM, GM)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3030976"/>
              </p:ext>
            </p:extLst>
          </p:nvPr>
        </p:nvGraphicFramePr>
        <p:xfrm>
          <a:off x="764275" y="1817292"/>
          <a:ext cx="7560858" cy="2103120"/>
        </p:xfrm>
        <a:graphic>
          <a:graphicData uri="http://schemas.openxmlformats.org/drawingml/2006/table">
            <a:tbl>
              <a:tblPr/>
              <a:tblGrid>
                <a:gridCol w="1862772">
                  <a:extLst>
                    <a:ext uri="{9D8B030D-6E8A-4147-A177-3AD203B41FA5}">
                      <a16:colId xmlns:a16="http://schemas.microsoft.com/office/drawing/2014/main" val="20000"/>
                    </a:ext>
                  </a:extLst>
                </a:gridCol>
                <a:gridCol w="4251425">
                  <a:extLst>
                    <a:ext uri="{9D8B030D-6E8A-4147-A177-3AD203B41FA5}">
                      <a16:colId xmlns:a16="http://schemas.microsoft.com/office/drawing/2014/main" val="20001"/>
                    </a:ext>
                  </a:extLst>
                </a:gridCol>
                <a:gridCol w="1446661">
                  <a:extLst>
                    <a:ext uri="{9D8B030D-6E8A-4147-A177-3AD203B41FA5}">
                      <a16:colId xmlns:a16="http://schemas.microsoft.com/office/drawing/2014/main" val="20002"/>
                    </a:ext>
                  </a:extLst>
                </a:gridCol>
              </a:tblGrid>
              <a:tr h="556353">
                <a:tc>
                  <a:txBody>
                    <a:bodyPr/>
                    <a:lstStyle/>
                    <a:p>
                      <a:pPr marL="0" marR="0" indent="53975">
                        <a:lnSpc>
                          <a:spcPct val="115000"/>
                        </a:lnSpc>
                        <a:spcBef>
                          <a:spcPts val="0"/>
                        </a:spcBef>
                        <a:spcAft>
                          <a:spcPts val="0"/>
                        </a:spcAft>
                      </a:pPr>
                      <a:r>
                        <a:rPr lang="en-US" sz="2000" b="1">
                          <a:solidFill>
                            <a:schemeClr val="bg1"/>
                          </a:solidFill>
                          <a:effectLst/>
                          <a:latin typeface="Verdana" panose="020B0604030504040204" pitchFamily="34" charset="0"/>
                          <a:ea typeface="Verdana" panose="020B0604030504040204" pitchFamily="34" charset="0"/>
                        </a:rPr>
                        <a:t>Skill level </a:t>
                      </a:r>
                      <a:endParaRPr lang="en-US" sz="2000">
                        <a:solidFill>
                          <a:schemeClr val="bg1"/>
                        </a:solidFill>
                        <a:effectLst/>
                        <a:latin typeface="Verdana" panose="020B0604030504040204" pitchFamily="34" charset="0"/>
                        <a:ea typeface="Verdana" panose="020B0604030504040204" pitchFamily="34" charset="0"/>
                      </a:endParaRPr>
                    </a:p>
                  </a:txBody>
                  <a:tcPr marL="63500" marR="63500" marT="63500" marB="6350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tc>
                  <a:txBody>
                    <a:bodyPr/>
                    <a:lstStyle/>
                    <a:p>
                      <a:pPr marL="0" marR="0" indent="53975">
                        <a:lnSpc>
                          <a:spcPct val="115000"/>
                        </a:lnSpc>
                        <a:spcBef>
                          <a:spcPts val="0"/>
                        </a:spcBef>
                        <a:spcAft>
                          <a:spcPts val="0"/>
                        </a:spcAft>
                      </a:pPr>
                      <a:r>
                        <a:rPr lang="en-US" sz="2000" b="1">
                          <a:solidFill>
                            <a:schemeClr val="bg1"/>
                          </a:solidFill>
                          <a:effectLst/>
                          <a:latin typeface="Verdana" panose="020B0604030504040204" pitchFamily="34" charset="0"/>
                          <a:ea typeface="Verdana" panose="020B0604030504040204" pitchFamily="34" charset="0"/>
                        </a:rPr>
                        <a:t>Caregiver Response*</a:t>
                      </a:r>
                      <a:endParaRPr lang="en-US" sz="2000">
                        <a:solidFill>
                          <a:schemeClr val="bg1"/>
                        </a:solidFill>
                        <a:effectLst/>
                        <a:latin typeface="Verdana" panose="020B0604030504040204" pitchFamily="34" charset="0"/>
                        <a:ea typeface="Verdana" panose="020B0604030504040204" pitchFamily="34" charset="0"/>
                      </a:endParaRPr>
                    </a:p>
                  </a:txBody>
                  <a:tcPr marL="63500" marR="63500" marT="63500" marB="6350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tc>
                  <a:txBody>
                    <a:bodyPr/>
                    <a:lstStyle/>
                    <a:p>
                      <a:pPr marL="53975" marR="0" indent="0">
                        <a:lnSpc>
                          <a:spcPct val="115000"/>
                        </a:lnSpc>
                        <a:spcBef>
                          <a:spcPts val="0"/>
                        </a:spcBef>
                        <a:spcAft>
                          <a:spcPts val="0"/>
                        </a:spcAft>
                      </a:pPr>
                      <a:r>
                        <a:rPr lang="en-US" sz="2000" b="1">
                          <a:solidFill>
                            <a:schemeClr val="bg1"/>
                          </a:solidFill>
                          <a:effectLst/>
                          <a:latin typeface="Verdana" panose="020B0604030504040204" pitchFamily="34" charset="0"/>
                          <a:ea typeface="Verdana" panose="020B0604030504040204" pitchFamily="34" charset="0"/>
                        </a:rPr>
                        <a:t>Score </a:t>
                      </a:r>
                    </a:p>
                  </a:txBody>
                  <a:tcPr marL="63500" marR="63500" marT="63500" marB="6350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extLst>
                  <a:ext uri="{0D108BD9-81ED-4DB2-BD59-A6C34878D82A}">
                    <a16:rowId xmlns:a16="http://schemas.microsoft.com/office/drawing/2014/main" val="10000"/>
                  </a:ext>
                </a:extLst>
              </a:tr>
              <a:tr h="515589">
                <a:tc>
                  <a:txBody>
                    <a:bodyPr/>
                    <a:lstStyle/>
                    <a:p>
                      <a:pPr marL="0" marR="0" indent="53975">
                        <a:lnSpc>
                          <a:spcPct val="115000"/>
                        </a:lnSpc>
                        <a:spcBef>
                          <a:spcPts val="0"/>
                        </a:spcBef>
                        <a:spcAft>
                          <a:spcPts val="0"/>
                        </a:spcAft>
                      </a:pPr>
                      <a:r>
                        <a:rPr lang="en-US" sz="2000">
                          <a:effectLst/>
                          <a:latin typeface="Verdana" panose="020B0604030504040204" pitchFamily="34" charset="0"/>
                          <a:ea typeface="Verdana" panose="020B0604030504040204" pitchFamily="34" charset="0"/>
                        </a:rPr>
                        <a:t>Mastery </a:t>
                      </a: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53975" algn="l">
                        <a:lnSpc>
                          <a:spcPct val="115000"/>
                        </a:lnSpc>
                        <a:spcBef>
                          <a:spcPts val="0"/>
                        </a:spcBef>
                        <a:spcAft>
                          <a:spcPts val="0"/>
                        </a:spcAft>
                      </a:pPr>
                      <a:r>
                        <a:rPr lang="en-US" sz="2000">
                          <a:effectLst/>
                          <a:latin typeface="Verdana" panose="020B0604030504040204" pitchFamily="34" charset="0"/>
                          <a:ea typeface="Verdana" panose="020B0604030504040204" pitchFamily="34" charset="0"/>
                        </a:rPr>
                        <a:t>Almost Every Time or Often</a:t>
                      </a: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109538" marR="0" indent="-55563" algn="l">
                        <a:lnSpc>
                          <a:spcPct val="115000"/>
                        </a:lnSpc>
                        <a:spcBef>
                          <a:spcPts val="0"/>
                        </a:spcBef>
                        <a:spcAft>
                          <a:spcPts val="0"/>
                        </a:spcAft>
                      </a:pPr>
                      <a:r>
                        <a:rPr lang="en-US" sz="2000">
                          <a:effectLst/>
                          <a:latin typeface="Verdana" panose="020B0604030504040204" pitchFamily="34" charset="0"/>
                          <a:ea typeface="Verdana" panose="020B0604030504040204" pitchFamily="34" charset="0"/>
                        </a:rPr>
                        <a:t>2 points</a:t>
                      </a: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15589">
                <a:tc>
                  <a:txBody>
                    <a:bodyPr/>
                    <a:lstStyle/>
                    <a:p>
                      <a:pPr marL="0" marR="0" indent="53975">
                        <a:lnSpc>
                          <a:spcPct val="115000"/>
                        </a:lnSpc>
                        <a:spcBef>
                          <a:spcPts val="0"/>
                        </a:spcBef>
                        <a:spcAft>
                          <a:spcPts val="0"/>
                        </a:spcAft>
                      </a:pPr>
                      <a:r>
                        <a:rPr lang="en-US" sz="2000">
                          <a:effectLst/>
                          <a:latin typeface="Verdana" panose="020B0604030504040204" pitchFamily="34" charset="0"/>
                          <a:ea typeface="Verdana" panose="020B0604030504040204" pitchFamily="34" charset="0"/>
                        </a:rPr>
                        <a:t>Emerging </a:t>
                      </a: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53975" algn="l">
                        <a:lnSpc>
                          <a:spcPct val="115000"/>
                        </a:lnSpc>
                        <a:spcBef>
                          <a:spcPts val="0"/>
                        </a:spcBef>
                        <a:spcAft>
                          <a:spcPts val="0"/>
                        </a:spcAft>
                      </a:pPr>
                      <a:r>
                        <a:rPr lang="en-US" sz="2000">
                          <a:effectLst/>
                          <a:latin typeface="Verdana" panose="020B0604030504040204" pitchFamily="34" charset="0"/>
                          <a:ea typeface="Verdana" panose="020B0604030504040204" pitchFamily="34" charset="0"/>
                        </a:rPr>
                        <a:t>Some of the Time or Not Often</a:t>
                      </a: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53975" algn="l">
                        <a:lnSpc>
                          <a:spcPct val="115000"/>
                        </a:lnSpc>
                        <a:spcBef>
                          <a:spcPts val="0"/>
                        </a:spcBef>
                        <a:spcAft>
                          <a:spcPts val="0"/>
                        </a:spcAft>
                      </a:pPr>
                      <a:r>
                        <a:rPr lang="en-US" sz="2000">
                          <a:effectLst/>
                          <a:latin typeface="Verdana" panose="020B0604030504040204" pitchFamily="34" charset="0"/>
                          <a:ea typeface="Verdana" panose="020B0604030504040204" pitchFamily="34" charset="0"/>
                        </a:rPr>
                        <a:t>1 point</a:t>
                      </a: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15589">
                <a:tc>
                  <a:txBody>
                    <a:bodyPr/>
                    <a:lstStyle/>
                    <a:p>
                      <a:pPr marL="0" marR="0" indent="53975">
                        <a:lnSpc>
                          <a:spcPct val="115000"/>
                        </a:lnSpc>
                        <a:spcBef>
                          <a:spcPts val="0"/>
                        </a:spcBef>
                        <a:spcAft>
                          <a:spcPts val="0"/>
                        </a:spcAft>
                      </a:pPr>
                      <a:r>
                        <a:rPr lang="en-US" sz="2000">
                          <a:effectLst/>
                          <a:latin typeface="Verdana" panose="020B0604030504040204" pitchFamily="34" charset="0"/>
                          <a:ea typeface="Verdana" panose="020B0604030504040204" pitchFamily="34" charset="0"/>
                        </a:rPr>
                        <a:t>Not Present </a:t>
                      </a: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53975" algn="l">
                        <a:lnSpc>
                          <a:spcPct val="115000"/>
                        </a:lnSpc>
                        <a:spcBef>
                          <a:spcPts val="0"/>
                        </a:spcBef>
                        <a:spcAft>
                          <a:spcPts val="0"/>
                        </a:spcAft>
                      </a:pPr>
                      <a:r>
                        <a:rPr lang="en-US" sz="2000">
                          <a:effectLst/>
                          <a:latin typeface="Verdana" panose="020B0604030504040204" pitchFamily="34" charset="0"/>
                          <a:ea typeface="Verdana" panose="020B0604030504040204" pitchFamily="34" charset="0"/>
                        </a:rPr>
                        <a:t>None of the Time or Not at All</a:t>
                      </a: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53975" algn="l">
                        <a:lnSpc>
                          <a:spcPct val="115000"/>
                        </a:lnSpc>
                        <a:spcBef>
                          <a:spcPts val="0"/>
                        </a:spcBef>
                        <a:spcAft>
                          <a:spcPts val="0"/>
                        </a:spcAft>
                      </a:pPr>
                      <a:r>
                        <a:rPr lang="en-US" sz="2000">
                          <a:effectLst/>
                          <a:latin typeface="Verdana" panose="020B0604030504040204" pitchFamily="34" charset="0"/>
                          <a:ea typeface="Verdana" panose="020B0604030504040204" pitchFamily="34" charset="0"/>
                        </a:rPr>
                        <a:t>0 points</a:t>
                      </a:r>
                    </a:p>
                  </a:txBody>
                  <a:tcPr marL="63500" marR="63500" marT="63500" marB="635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angle 2"/>
          <p:cNvSpPr/>
          <p:nvPr/>
        </p:nvSpPr>
        <p:spPr>
          <a:xfrm>
            <a:off x="764275" y="4412343"/>
            <a:ext cx="7560858" cy="754743"/>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Verdana" panose="020B0604030504040204" pitchFamily="34" charset="0"/>
                <a:ea typeface="Verdana" panose="020B0604030504040204" pitchFamily="34" charset="0"/>
              </a:rPr>
              <a:t>*For items with Caregiver Question</a:t>
            </a:r>
          </a:p>
        </p:txBody>
      </p:sp>
      <p:pic>
        <p:nvPicPr>
          <p:cNvPr id="24" name="Audio 23">
            <a:hlinkClick r:id="" action="ppaction://media"/>
            <a:extLst>
              <a:ext uri="{FF2B5EF4-FFF2-40B4-BE49-F238E27FC236}">
                <a16:creationId xmlns:a16="http://schemas.microsoft.com/office/drawing/2014/main" id="{BDE3EED6-CE9C-AAB5-DE39-278842960D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09884755"/>
      </p:ext>
    </p:extLst>
  </p:cSld>
  <p:clrMapOvr>
    <a:masterClrMapping/>
  </p:clrMapOvr>
  <mc:AlternateContent xmlns:mc="http://schemas.openxmlformats.org/markup-compatibility/2006" xmlns:p14="http://schemas.microsoft.com/office/powerpoint/2010/main">
    <mc:Choice Requires="p14">
      <p:transition spd="slow" p14:dur="2000" advTm="102362"/>
    </mc:Choice>
    <mc:Fallback xmlns="">
      <p:transition spd="slow" advTm="10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solidFill>
                  <a:schemeClr val="tx1"/>
                </a:solidFill>
                <a:latin typeface="Times New Roman"/>
                <a:cs typeface="Times New Roman"/>
              </a:rPr>
              <a:t>Incidental Observation</a:t>
            </a:r>
          </a:p>
        </p:txBody>
      </p:sp>
      <p:sp>
        <p:nvSpPr>
          <p:cNvPr id="3" name="Content Placeholder 2"/>
          <p:cNvSpPr>
            <a:spLocks noGrp="1"/>
          </p:cNvSpPr>
          <p:nvPr>
            <p:ph idx="1"/>
          </p:nvPr>
        </p:nvSpPr>
        <p:spPr/>
        <p:txBody>
          <a:bodyPr>
            <a:normAutofit/>
          </a:bodyPr>
          <a:lstStyle/>
          <a:p>
            <a:pPr marL="347663" indent="-347663">
              <a:lnSpc>
                <a:spcPct val="130000"/>
              </a:lnSpc>
              <a:spcBef>
                <a:spcPts val="0"/>
              </a:spcBef>
              <a:spcAft>
                <a:spcPts val="1200"/>
              </a:spcAft>
            </a:pPr>
            <a:r>
              <a:rPr lang="en-US" sz="2200"/>
              <a:t>During testing, the examiner may observe that the child exhibits behaviors that satisfy the scoring criteria for certain items. </a:t>
            </a:r>
          </a:p>
          <a:p>
            <a:pPr marL="347663" indent="-347663">
              <a:lnSpc>
                <a:spcPct val="130000"/>
              </a:lnSpc>
              <a:spcBef>
                <a:spcPts val="0"/>
              </a:spcBef>
              <a:spcAft>
                <a:spcPts val="1200"/>
              </a:spcAft>
            </a:pPr>
            <a:r>
              <a:rPr lang="en-US" sz="2200"/>
              <a:t>If the behavior is not observed spontaneously, follow the directions to elicit the behavior. </a:t>
            </a:r>
          </a:p>
          <a:p>
            <a:pPr marL="347663" indent="-347663">
              <a:lnSpc>
                <a:spcPct val="130000"/>
              </a:lnSpc>
              <a:spcBef>
                <a:spcPts val="0"/>
              </a:spcBef>
              <a:spcAft>
                <a:spcPts val="1200"/>
              </a:spcAft>
            </a:pPr>
            <a:r>
              <a:rPr lang="en-US" sz="2200"/>
              <a:t>Items that can be scored through incidental observation are scored at any time during testing.</a:t>
            </a:r>
          </a:p>
          <a:p>
            <a:endParaRPr lang="en-US"/>
          </a:p>
        </p:txBody>
      </p:sp>
      <p:sp>
        <p:nvSpPr>
          <p:cNvPr id="4" name="Rectangle 3"/>
          <p:cNvSpPr/>
          <p:nvPr/>
        </p:nvSpPr>
        <p:spPr>
          <a:xfrm>
            <a:off x="2712357" y="5465764"/>
            <a:ext cx="3719285" cy="493486"/>
          </a:xfrm>
          <a:prstGeom prst="rect">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rPr>
              <a:t>Observation Checklist</a:t>
            </a:r>
          </a:p>
        </p:txBody>
      </p:sp>
      <p:pic>
        <p:nvPicPr>
          <p:cNvPr id="11" name="Audio 10">
            <a:hlinkClick r:id="" action="ppaction://media"/>
            <a:extLst>
              <a:ext uri="{FF2B5EF4-FFF2-40B4-BE49-F238E27FC236}">
                <a16:creationId xmlns:a16="http://schemas.microsoft.com/office/drawing/2014/main" id="{668F756C-88E5-8AE6-697B-666CA77968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68603496"/>
      </p:ext>
    </p:extLst>
  </p:cSld>
  <p:clrMapOvr>
    <a:masterClrMapping/>
  </p:clrMapOvr>
  <mc:AlternateContent xmlns:mc="http://schemas.openxmlformats.org/markup-compatibility/2006" xmlns:p14="http://schemas.microsoft.com/office/powerpoint/2010/main">
    <mc:Choice Requires="p14">
      <p:transition spd="slow" p14:dur="2000" advTm="30808"/>
    </mc:Choice>
    <mc:Fallback xmlns="">
      <p:transition spd="slow" advTm="30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chemeClr val="tx1"/>
                </a:solidFill>
                <a:latin typeface="Times New Roman"/>
                <a:cs typeface="Times New Roman"/>
              </a:rPr>
              <a:t>Bayley-4 UK Scores</a:t>
            </a:r>
          </a:p>
        </p:txBody>
      </p:sp>
      <p:graphicFrame>
        <p:nvGraphicFramePr>
          <p:cNvPr id="4" name="Table 3"/>
          <p:cNvGraphicFramePr>
            <a:graphicFrameLocks noGrp="1"/>
          </p:cNvGraphicFramePr>
          <p:nvPr>
            <p:extLst>
              <p:ext uri="{D42A27DB-BD31-4B8C-83A1-F6EECF244321}">
                <p14:modId xmlns:p14="http://schemas.microsoft.com/office/powerpoint/2010/main" val="767117633"/>
              </p:ext>
            </p:extLst>
          </p:nvPr>
        </p:nvGraphicFramePr>
        <p:xfrm>
          <a:off x="628650" y="1163997"/>
          <a:ext cx="8082214" cy="4979436"/>
        </p:xfrm>
        <a:graphic>
          <a:graphicData uri="http://schemas.openxmlformats.org/drawingml/2006/table">
            <a:tbl>
              <a:tblPr/>
              <a:tblGrid>
                <a:gridCol w="2756234">
                  <a:extLst>
                    <a:ext uri="{9D8B030D-6E8A-4147-A177-3AD203B41FA5}">
                      <a16:colId xmlns:a16="http://schemas.microsoft.com/office/drawing/2014/main" val="20000"/>
                    </a:ext>
                  </a:extLst>
                </a:gridCol>
                <a:gridCol w="786063">
                  <a:extLst>
                    <a:ext uri="{9D8B030D-6E8A-4147-A177-3AD203B41FA5}">
                      <a16:colId xmlns:a16="http://schemas.microsoft.com/office/drawing/2014/main" val="20001"/>
                    </a:ext>
                  </a:extLst>
                </a:gridCol>
                <a:gridCol w="930442">
                  <a:extLst>
                    <a:ext uri="{9D8B030D-6E8A-4147-A177-3AD203B41FA5}">
                      <a16:colId xmlns:a16="http://schemas.microsoft.com/office/drawing/2014/main" val="20002"/>
                    </a:ext>
                  </a:extLst>
                </a:gridCol>
                <a:gridCol w="609600">
                  <a:extLst>
                    <a:ext uri="{9D8B030D-6E8A-4147-A177-3AD203B41FA5}">
                      <a16:colId xmlns:a16="http://schemas.microsoft.com/office/drawing/2014/main" val="20003"/>
                    </a:ext>
                  </a:extLst>
                </a:gridCol>
                <a:gridCol w="737937">
                  <a:extLst>
                    <a:ext uri="{9D8B030D-6E8A-4147-A177-3AD203B41FA5}">
                      <a16:colId xmlns:a16="http://schemas.microsoft.com/office/drawing/2014/main" val="20004"/>
                    </a:ext>
                  </a:extLst>
                </a:gridCol>
                <a:gridCol w="786063">
                  <a:extLst>
                    <a:ext uri="{9D8B030D-6E8A-4147-A177-3AD203B41FA5}">
                      <a16:colId xmlns:a16="http://schemas.microsoft.com/office/drawing/2014/main" val="20005"/>
                    </a:ext>
                  </a:extLst>
                </a:gridCol>
                <a:gridCol w="786064">
                  <a:extLst>
                    <a:ext uri="{9D8B030D-6E8A-4147-A177-3AD203B41FA5}">
                      <a16:colId xmlns:a16="http://schemas.microsoft.com/office/drawing/2014/main" val="20006"/>
                    </a:ext>
                  </a:extLst>
                </a:gridCol>
                <a:gridCol w="689811">
                  <a:extLst>
                    <a:ext uri="{9D8B030D-6E8A-4147-A177-3AD203B41FA5}">
                      <a16:colId xmlns:a16="http://schemas.microsoft.com/office/drawing/2014/main" val="20007"/>
                    </a:ext>
                  </a:extLst>
                </a:gridCol>
              </a:tblGrid>
              <a:tr h="568782">
                <a:tc>
                  <a:txBody>
                    <a:bodyPr/>
                    <a:lstStyle/>
                    <a:p>
                      <a:pPr marL="0" marR="0" algn="l">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mn-lt"/>
                          <a:ea typeface="Verdana"/>
                        </a:rPr>
                        <a:t>Subtest/Subdomain/Composite Name</a:t>
                      </a:r>
                    </a:p>
                  </a:txBody>
                  <a:tcPr marL="64200" marR="642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tc>
                  <a:txBody>
                    <a:bodyPr/>
                    <a:lstStyle/>
                    <a:p>
                      <a:pPr marL="0" marR="0" algn="ctr">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mn-lt"/>
                          <a:ea typeface="Verdana"/>
                        </a:rPr>
                        <a:t>Scaled Score</a:t>
                      </a:r>
                    </a:p>
                  </a:txBody>
                  <a:tcPr marL="64200" marR="642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tc>
                  <a:txBody>
                    <a:bodyPr/>
                    <a:lstStyle/>
                    <a:p>
                      <a:pPr marL="0" marR="0" algn="ctr">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mn-lt"/>
                          <a:ea typeface="Verdana"/>
                        </a:rPr>
                        <a:t>Composite Score </a:t>
                      </a:r>
                    </a:p>
                  </a:txBody>
                  <a:tcPr marL="64200" marR="642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tc>
                  <a:txBody>
                    <a:bodyPr/>
                    <a:lstStyle/>
                    <a:p>
                      <a:pPr marL="0" marR="0" algn="ctr">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mn-lt"/>
                          <a:ea typeface="Verdana"/>
                        </a:rPr>
                        <a:t>Age Equiv.</a:t>
                      </a:r>
                    </a:p>
                  </a:txBody>
                  <a:tcPr marL="64200" marR="642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tc>
                  <a:txBody>
                    <a:bodyPr/>
                    <a:lstStyle/>
                    <a:p>
                      <a:pPr marL="0" marR="0" algn="ctr">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mn-lt"/>
                          <a:ea typeface="Verdana"/>
                        </a:rPr>
                        <a:t>GSV</a:t>
                      </a:r>
                    </a:p>
                  </a:txBody>
                  <a:tcPr marL="64200" marR="642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tc>
                  <a:txBody>
                    <a:bodyPr/>
                    <a:lstStyle/>
                    <a:p>
                      <a:pPr marL="0" marR="0" algn="ctr">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mn-lt"/>
                          <a:ea typeface="Verdana"/>
                        </a:rPr>
                        <a:t>Percentile Rank</a:t>
                      </a:r>
                    </a:p>
                  </a:txBody>
                  <a:tcPr marL="64200" marR="642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tc>
                  <a:txBody>
                    <a:bodyPr/>
                    <a:lstStyle/>
                    <a:p>
                      <a:pPr marL="0" marR="0" algn="ctr">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mn-lt"/>
                          <a:ea typeface="Verdana"/>
                        </a:rPr>
                        <a:t>Conf. Interval </a:t>
                      </a:r>
                      <a:endParaRPr lang="en-US" sz="1200" b="1">
                        <a:solidFill>
                          <a:schemeClr val="bg1"/>
                        </a:solidFill>
                        <a:effectLst>
                          <a:outerShdw blurRad="38100" dist="38100" dir="2700000" algn="tl">
                            <a:srgbClr val="000000">
                              <a:alpha val="43137"/>
                            </a:srgbClr>
                          </a:outerShdw>
                        </a:effectLst>
                        <a:latin typeface="+mn-lt"/>
                        <a:ea typeface="Verdana" panose="020B0604030504040204" pitchFamily="34" charset="0"/>
                      </a:endParaRPr>
                    </a:p>
                  </a:txBody>
                  <a:tcPr marL="64200" marR="642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tc>
                  <a:txBody>
                    <a:bodyPr/>
                    <a:lstStyle/>
                    <a:p>
                      <a:pPr marL="0" marR="0" algn="ctr">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mn-lt"/>
                          <a:ea typeface="Verdana"/>
                        </a:rPr>
                        <a:t>Cut</a:t>
                      </a:r>
                    </a:p>
                    <a:p>
                      <a:pPr marL="0" marR="0" algn="ctr">
                        <a:spcBef>
                          <a:spcPts val="0"/>
                        </a:spcBef>
                        <a:spcAft>
                          <a:spcPts val="0"/>
                        </a:spcAft>
                      </a:pPr>
                      <a:r>
                        <a:rPr lang="en-US" sz="1200" b="1" dirty="0">
                          <a:solidFill>
                            <a:schemeClr val="bg1"/>
                          </a:solidFill>
                          <a:effectLst>
                            <a:outerShdw blurRad="38100" dist="38100" dir="2700000" algn="tl">
                              <a:srgbClr val="000000">
                                <a:alpha val="43137"/>
                              </a:srgbClr>
                            </a:outerShdw>
                          </a:effectLst>
                          <a:latin typeface="+mn-lt"/>
                          <a:ea typeface="Verdana"/>
                        </a:rPr>
                        <a:t>Score</a:t>
                      </a:r>
                    </a:p>
                  </a:txBody>
                  <a:tcPr marL="64200" marR="64200"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336699">
                        <a:alpha val="80000"/>
                      </a:srgbClr>
                    </a:solidFill>
                  </a:tcPr>
                </a:tc>
                <a:extLst>
                  <a:ext uri="{0D108BD9-81ED-4DB2-BD59-A6C34878D82A}">
                    <a16:rowId xmlns:a16="http://schemas.microsoft.com/office/drawing/2014/main" val="10000"/>
                  </a:ext>
                </a:extLst>
              </a:tr>
              <a:tr h="218487">
                <a:tc>
                  <a:txBody>
                    <a:bodyPr/>
                    <a:lstStyle/>
                    <a:p>
                      <a:pPr marL="0" marR="0">
                        <a:spcBef>
                          <a:spcPts val="0"/>
                        </a:spcBef>
                        <a:spcAft>
                          <a:spcPts val="0"/>
                        </a:spcAft>
                      </a:pPr>
                      <a:r>
                        <a:rPr lang="en-US" sz="1200" b="1" dirty="0">
                          <a:solidFill>
                            <a:srgbClr val="C00000"/>
                          </a:solidFill>
                          <a:effectLst/>
                          <a:latin typeface="+mn-lt"/>
                          <a:ea typeface="Verdana"/>
                        </a:rPr>
                        <a:t>Cognitive (COG)</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218487">
                <a:tc>
                  <a:txBody>
                    <a:bodyPr/>
                    <a:lstStyle/>
                    <a:p>
                      <a:pPr marL="0" marR="0" indent="101600">
                        <a:spcBef>
                          <a:spcPts val="0"/>
                        </a:spcBef>
                        <a:spcAft>
                          <a:spcPts val="0"/>
                        </a:spcAft>
                      </a:pPr>
                      <a:r>
                        <a:rPr lang="en-US" sz="1200" dirty="0">
                          <a:effectLst/>
                          <a:latin typeface="+mn-lt"/>
                          <a:ea typeface="Verdana"/>
                        </a:rPr>
                        <a:t>Cognitive (CG)</a:t>
                      </a: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218487">
                <a:tc>
                  <a:txBody>
                    <a:bodyPr/>
                    <a:lstStyle/>
                    <a:p>
                      <a:pPr marL="0" marR="0">
                        <a:spcBef>
                          <a:spcPts val="0"/>
                        </a:spcBef>
                        <a:spcAft>
                          <a:spcPts val="0"/>
                        </a:spcAft>
                      </a:pPr>
                      <a:r>
                        <a:rPr lang="en-US" sz="1200" b="1" dirty="0">
                          <a:solidFill>
                            <a:srgbClr val="C00000"/>
                          </a:solidFill>
                          <a:effectLst/>
                          <a:latin typeface="+mn-lt"/>
                          <a:ea typeface="Verdana"/>
                        </a:rPr>
                        <a:t>Language (LANG)</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r h="218487">
                <a:tc>
                  <a:txBody>
                    <a:bodyPr/>
                    <a:lstStyle/>
                    <a:p>
                      <a:pPr marL="0" marR="0" indent="101600">
                        <a:spcBef>
                          <a:spcPts val="0"/>
                        </a:spcBef>
                        <a:spcAft>
                          <a:spcPts val="0"/>
                        </a:spcAft>
                      </a:pPr>
                      <a:r>
                        <a:rPr lang="en-US" sz="1200" dirty="0">
                          <a:effectLst/>
                          <a:latin typeface="+mn-lt"/>
                          <a:ea typeface="Verdana"/>
                        </a:rPr>
                        <a:t>Receptive Communication </a:t>
                      </a:r>
                      <a:r>
                        <a:rPr lang="en-US" sz="1000" dirty="0">
                          <a:effectLst/>
                          <a:latin typeface="+mn-lt"/>
                          <a:ea typeface="Verdana"/>
                        </a:rPr>
                        <a:t>(RC)</a:t>
                      </a: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4"/>
                  </a:ext>
                </a:extLst>
              </a:tr>
              <a:tr h="218487">
                <a:tc>
                  <a:txBody>
                    <a:bodyPr/>
                    <a:lstStyle/>
                    <a:p>
                      <a:pPr marL="0" marR="0" indent="101600">
                        <a:spcBef>
                          <a:spcPts val="0"/>
                        </a:spcBef>
                        <a:spcAft>
                          <a:spcPts val="0"/>
                        </a:spcAft>
                      </a:pPr>
                      <a:r>
                        <a:rPr lang="en-US" sz="1200" dirty="0">
                          <a:effectLst/>
                          <a:latin typeface="+mn-lt"/>
                          <a:ea typeface="Verdana"/>
                        </a:rPr>
                        <a:t>Expressive Communication </a:t>
                      </a:r>
                      <a:r>
                        <a:rPr lang="en-US" sz="1000" dirty="0">
                          <a:effectLst/>
                          <a:latin typeface="+mn-lt"/>
                          <a:ea typeface="Verdana"/>
                        </a:rPr>
                        <a:t>(EC)</a:t>
                      </a: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5"/>
                  </a:ext>
                </a:extLst>
              </a:tr>
              <a:tr h="218487">
                <a:tc>
                  <a:txBody>
                    <a:bodyPr/>
                    <a:lstStyle/>
                    <a:p>
                      <a:pPr marL="0" marR="0">
                        <a:spcBef>
                          <a:spcPts val="0"/>
                        </a:spcBef>
                        <a:spcAft>
                          <a:spcPts val="0"/>
                        </a:spcAft>
                      </a:pPr>
                      <a:r>
                        <a:rPr lang="en-US" sz="1200" b="1" dirty="0">
                          <a:solidFill>
                            <a:srgbClr val="C00000"/>
                          </a:solidFill>
                          <a:effectLst/>
                          <a:latin typeface="+mn-lt"/>
                          <a:ea typeface="Verdana"/>
                        </a:rPr>
                        <a:t>Motor (MOT)</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6"/>
                  </a:ext>
                </a:extLst>
              </a:tr>
              <a:tr h="218487">
                <a:tc>
                  <a:txBody>
                    <a:bodyPr/>
                    <a:lstStyle/>
                    <a:p>
                      <a:pPr marL="0" marR="0" indent="101600">
                        <a:spcBef>
                          <a:spcPts val="0"/>
                        </a:spcBef>
                        <a:spcAft>
                          <a:spcPts val="0"/>
                        </a:spcAft>
                      </a:pPr>
                      <a:r>
                        <a:rPr lang="en-US" sz="1200" dirty="0">
                          <a:effectLst/>
                          <a:latin typeface="+mn-lt"/>
                          <a:ea typeface="Verdana"/>
                        </a:rPr>
                        <a:t>Fine Motor (FM)</a:t>
                      </a: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r h="231341">
                <a:tc>
                  <a:txBody>
                    <a:bodyPr/>
                    <a:lstStyle/>
                    <a:p>
                      <a:pPr marL="0" marR="0" indent="101600">
                        <a:spcBef>
                          <a:spcPts val="0"/>
                        </a:spcBef>
                        <a:spcAft>
                          <a:spcPts val="0"/>
                        </a:spcAft>
                      </a:pPr>
                      <a:r>
                        <a:rPr lang="en-US" sz="1200" dirty="0">
                          <a:effectLst/>
                          <a:latin typeface="+mn-lt"/>
                          <a:ea typeface="Verdana"/>
                        </a:rPr>
                        <a:t>Gross Motor (GM)</a:t>
                      </a: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8"/>
                  </a:ext>
                </a:extLst>
              </a:tr>
              <a:tr h="231341">
                <a:tc>
                  <a:txBody>
                    <a:bodyPr/>
                    <a:lstStyle/>
                    <a:p>
                      <a:pPr marL="0" marR="0">
                        <a:spcBef>
                          <a:spcPts val="0"/>
                        </a:spcBef>
                        <a:spcAft>
                          <a:spcPts val="0"/>
                        </a:spcAft>
                      </a:pPr>
                      <a:r>
                        <a:rPr lang="en-US" sz="1200" b="1" dirty="0">
                          <a:solidFill>
                            <a:srgbClr val="C00000"/>
                          </a:solidFill>
                          <a:effectLst/>
                          <a:latin typeface="+mn-lt"/>
                          <a:ea typeface="Verdana"/>
                        </a:rPr>
                        <a:t>Social-Emotional (SOEM)</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9"/>
                  </a:ext>
                </a:extLst>
              </a:tr>
              <a:tr h="218487">
                <a:tc>
                  <a:txBody>
                    <a:bodyPr/>
                    <a:lstStyle/>
                    <a:p>
                      <a:pPr marL="0" marR="0" indent="101600">
                        <a:spcBef>
                          <a:spcPts val="0"/>
                        </a:spcBef>
                        <a:spcAft>
                          <a:spcPts val="0"/>
                        </a:spcAft>
                      </a:pPr>
                      <a:r>
                        <a:rPr lang="en-US" sz="1200" dirty="0">
                          <a:effectLst/>
                          <a:latin typeface="+mn-lt"/>
                          <a:ea typeface="Verdana"/>
                        </a:rPr>
                        <a:t>Social-Emotional (SE)</a:t>
                      </a: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0"/>
                  </a:ext>
                </a:extLst>
              </a:tr>
              <a:tr h="231341">
                <a:tc>
                  <a:txBody>
                    <a:bodyPr/>
                    <a:lstStyle/>
                    <a:p>
                      <a:pPr marL="0" marR="0" indent="101600">
                        <a:spcBef>
                          <a:spcPts val="0"/>
                        </a:spcBef>
                        <a:spcAft>
                          <a:spcPts val="0"/>
                        </a:spcAft>
                      </a:pPr>
                      <a:r>
                        <a:rPr lang="en-US" sz="1200" i="1" dirty="0">
                          <a:effectLst/>
                          <a:latin typeface="+mn-lt"/>
                          <a:ea typeface="Verdana"/>
                        </a:rPr>
                        <a:t>Sensory Processing (SP)</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11"/>
                  </a:ext>
                </a:extLst>
              </a:tr>
              <a:tr h="220839">
                <a:tc>
                  <a:txBody>
                    <a:bodyPr/>
                    <a:lstStyle/>
                    <a:p>
                      <a:pPr marL="0" marR="0">
                        <a:spcBef>
                          <a:spcPts val="0"/>
                        </a:spcBef>
                        <a:spcAft>
                          <a:spcPts val="0"/>
                        </a:spcAft>
                      </a:pPr>
                      <a:r>
                        <a:rPr lang="en-US" sz="1200" b="1">
                          <a:solidFill>
                            <a:srgbClr val="C00000"/>
                          </a:solidFill>
                          <a:effectLst/>
                          <a:latin typeface="+mn-lt"/>
                          <a:ea typeface="Verdana"/>
                        </a:rPr>
                        <a:t>Adaptive Behaviour (ADBE)</a:t>
                      </a:r>
                      <a:endParaRPr lang="en-US" sz="120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2"/>
                  </a:ext>
                </a:extLst>
              </a:tr>
              <a:tr h="218487">
                <a:tc>
                  <a:txBody>
                    <a:bodyPr/>
                    <a:lstStyle/>
                    <a:p>
                      <a:pPr marL="0" marR="0">
                        <a:spcBef>
                          <a:spcPts val="0"/>
                        </a:spcBef>
                        <a:spcAft>
                          <a:spcPts val="0"/>
                        </a:spcAft>
                      </a:pPr>
                      <a:r>
                        <a:rPr lang="en-US" sz="1200" b="1" dirty="0">
                          <a:solidFill>
                            <a:srgbClr val="C00000"/>
                          </a:solidFill>
                          <a:effectLst/>
                          <a:latin typeface="+mn-lt"/>
                          <a:ea typeface="Verdana"/>
                        </a:rPr>
                        <a:t>Communication (COM)</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3"/>
                  </a:ext>
                </a:extLst>
              </a:tr>
              <a:tr h="218487">
                <a:tc>
                  <a:txBody>
                    <a:bodyPr/>
                    <a:lstStyle/>
                    <a:p>
                      <a:pPr marL="0" marR="0" indent="101600">
                        <a:spcBef>
                          <a:spcPts val="0"/>
                        </a:spcBef>
                        <a:spcAft>
                          <a:spcPts val="0"/>
                        </a:spcAft>
                      </a:pPr>
                      <a:r>
                        <a:rPr lang="en-US" sz="1200" i="1" dirty="0">
                          <a:effectLst/>
                          <a:latin typeface="+mn-lt"/>
                          <a:ea typeface="Verdana"/>
                        </a:rPr>
                        <a:t>Receptive (REC)</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4"/>
                  </a:ext>
                </a:extLst>
              </a:tr>
              <a:tr h="218487">
                <a:tc>
                  <a:txBody>
                    <a:bodyPr/>
                    <a:lstStyle/>
                    <a:p>
                      <a:pPr marL="0" marR="0" indent="101600">
                        <a:spcBef>
                          <a:spcPts val="0"/>
                        </a:spcBef>
                        <a:spcAft>
                          <a:spcPts val="0"/>
                        </a:spcAft>
                      </a:pPr>
                      <a:r>
                        <a:rPr lang="en-US" sz="1200" i="1" dirty="0">
                          <a:effectLst/>
                          <a:latin typeface="+mn-lt"/>
                          <a:ea typeface="Verdana"/>
                        </a:rPr>
                        <a:t>Expressive (EXP)</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5"/>
                  </a:ext>
                </a:extLst>
              </a:tr>
              <a:tr h="218487">
                <a:tc>
                  <a:txBody>
                    <a:bodyPr/>
                    <a:lstStyle/>
                    <a:p>
                      <a:pPr marL="0" marR="0">
                        <a:spcBef>
                          <a:spcPts val="0"/>
                        </a:spcBef>
                        <a:spcAft>
                          <a:spcPts val="0"/>
                        </a:spcAft>
                      </a:pPr>
                      <a:r>
                        <a:rPr lang="en-US" sz="1200" b="1" dirty="0">
                          <a:solidFill>
                            <a:srgbClr val="C00000"/>
                          </a:solidFill>
                          <a:effectLst/>
                          <a:latin typeface="+mn-lt"/>
                          <a:ea typeface="Verdana"/>
                        </a:rPr>
                        <a:t>Daily Living Skills (DLS)</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6"/>
                  </a:ext>
                </a:extLst>
              </a:tr>
              <a:tr h="218487">
                <a:tc>
                  <a:txBody>
                    <a:bodyPr/>
                    <a:lstStyle/>
                    <a:p>
                      <a:pPr marL="0" marR="0" indent="101600">
                        <a:spcBef>
                          <a:spcPts val="0"/>
                        </a:spcBef>
                        <a:spcAft>
                          <a:spcPts val="0"/>
                        </a:spcAft>
                      </a:pPr>
                      <a:r>
                        <a:rPr lang="en-US" sz="1200" i="1" dirty="0">
                          <a:effectLst/>
                          <a:latin typeface="+mn-lt"/>
                          <a:ea typeface="Verdana"/>
                        </a:rPr>
                        <a:t>Personal (PER)</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FF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7"/>
                  </a:ext>
                </a:extLst>
              </a:tr>
              <a:tr h="218487">
                <a:tc>
                  <a:txBody>
                    <a:bodyPr/>
                    <a:lstStyle/>
                    <a:p>
                      <a:pPr marL="0" marR="0">
                        <a:spcBef>
                          <a:spcPts val="0"/>
                        </a:spcBef>
                        <a:spcAft>
                          <a:spcPts val="0"/>
                        </a:spcAft>
                      </a:pPr>
                      <a:r>
                        <a:rPr lang="en-US" sz="1200" b="1" err="1">
                          <a:solidFill>
                            <a:srgbClr val="C00000"/>
                          </a:solidFill>
                          <a:effectLst/>
                          <a:latin typeface="+mn-lt"/>
                          <a:ea typeface="Verdana"/>
                        </a:rPr>
                        <a:t>Socialisation</a:t>
                      </a:r>
                      <a:r>
                        <a:rPr lang="en-US" sz="1200" b="1">
                          <a:solidFill>
                            <a:srgbClr val="C00000"/>
                          </a:solidFill>
                          <a:effectLst/>
                          <a:latin typeface="+mn-lt"/>
                          <a:ea typeface="Verdana"/>
                        </a:rPr>
                        <a:t> (SOC)</a:t>
                      </a:r>
                      <a:endParaRPr lang="en-US" sz="120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solidFill>
                            <a:srgbClr val="C00000"/>
                          </a:solidFill>
                          <a:effectLst/>
                          <a:latin typeface="+mn-lt"/>
                          <a:ea typeface="Verdana"/>
                        </a:rPr>
                        <a:t>X</a:t>
                      </a:r>
                      <a:endParaRPr lang="en-US" sz="1200" dirty="0">
                        <a:solidFill>
                          <a:srgbClr val="C00000"/>
                        </a:solidFill>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8"/>
                  </a:ext>
                </a:extLst>
              </a:tr>
              <a:tr h="218487">
                <a:tc>
                  <a:txBody>
                    <a:bodyPr/>
                    <a:lstStyle/>
                    <a:p>
                      <a:pPr marL="0" marR="0" indent="101600">
                        <a:spcBef>
                          <a:spcPts val="0"/>
                        </a:spcBef>
                        <a:spcAft>
                          <a:spcPts val="0"/>
                        </a:spcAft>
                      </a:pPr>
                      <a:r>
                        <a:rPr lang="en-US" sz="1200" i="1" dirty="0">
                          <a:effectLst/>
                          <a:latin typeface="+mn-lt"/>
                          <a:ea typeface="Verdana"/>
                        </a:rPr>
                        <a:t>Interpersonal Relationships (</a:t>
                      </a:r>
                      <a:r>
                        <a:rPr lang="en-US" sz="1000" i="1" dirty="0">
                          <a:effectLst/>
                          <a:latin typeface="+mn-lt"/>
                          <a:ea typeface="Verdana"/>
                        </a:rPr>
                        <a:t>IPR)</a:t>
                      </a:r>
                      <a:endParaRPr lang="en-US" sz="10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19"/>
                  </a:ext>
                </a:extLst>
              </a:tr>
              <a:tr h="218487">
                <a:tc>
                  <a:txBody>
                    <a:bodyPr/>
                    <a:lstStyle/>
                    <a:p>
                      <a:pPr marL="0" marR="0" indent="101600">
                        <a:spcBef>
                          <a:spcPts val="0"/>
                        </a:spcBef>
                        <a:spcAft>
                          <a:spcPts val="0"/>
                        </a:spcAft>
                      </a:pPr>
                      <a:r>
                        <a:rPr lang="en-US" sz="1200" i="1" dirty="0">
                          <a:effectLst/>
                          <a:latin typeface="+mn-lt"/>
                          <a:ea typeface="Verdana"/>
                        </a:rPr>
                        <a:t>Play and Leisure (PLA)</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200" b="1" dirty="0">
                          <a:effectLst/>
                          <a:latin typeface="+mn-lt"/>
                          <a:ea typeface="Verdana"/>
                        </a:rPr>
                        <a:t>x</a:t>
                      </a: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spcBef>
                          <a:spcPts val="0"/>
                        </a:spcBef>
                        <a:spcAft>
                          <a:spcPts val="0"/>
                        </a:spcAft>
                      </a:pPr>
                      <a:endParaRPr lang="en-US" sz="1200" dirty="0">
                        <a:effectLst/>
                        <a:latin typeface="+mn-lt"/>
                        <a:ea typeface="Verdana"/>
                      </a:endParaRPr>
                    </a:p>
                  </a:txBody>
                  <a:tcPr marL="64200" marR="6420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20"/>
                  </a:ext>
                </a:extLst>
              </a:tr>
            </a:tbl>
          </a:graphicData>
        </a:graphic>
      </p:graphicFrame>
      <p:pic>
        <p:nvPicPr>
          <p:cNvPr id="15" name="Audio 14">
            <a:hlinkClick r:id="" action="ppaction://media"/>
            <a:extLst>
              <a:ext uri="{FF2B5EF4-FFF2-40B4-BE49-F238E27FC236}">
                <a16:creationId xmlns:a16="http://schemas.microsoft.com/office/drawing/2014/main" id="{CAB256FC-747A-A5AA-9D7A-5453A5990E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46682009"/>
      </p:ext>
    </p:extLst>
  </p:cSld>
  <p:clrMapOvr>
    <a:masterClrMapping/>
  </p:clrMapOvr>
  <mc:AlternateContent xmlns:mc="http://schemas.openxmlformats.org/markup-compatibility/2006" xmlns:p14="http://schemas.microsoft.com/office/powerpoint/2010/main">
    <mc:Choice Requires="p14">
      <p:transition spd="slow" p14:dur="2000" advTm="19840"/>
    </mc:Choice>
    <mc:Fallback xmlns="">
      <p:transition spd="slow" advTm="19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1401"/>
            <a:ext cx="7886700" cy="1135169"/>
          </a:xfrm>
        </p:spPr>
        <p:txBody>
          <a:bodyPr>
            <a:noAutofit/>
          </a:bodyPr>
          <a:lstStyle/>
          <a:p>
            <a:r>
              <a:rPr lang="en-US" sz="3400" dirty="0">
                <a:solidFill>
                  <a:schemeClr val="tx1"/>
                </a:solidFill>
                <a:latin typeface="Times New Roman"/>
                <a:cs typeface="Times New Roman"/>
              </a:rPr>
              <a:t>Bayley-4 Indicators of </a:t>
            </a:r>
            <a:br>
              <a:rPr lang="en-US" sz="3400" dirty="0">
                <a:solidFill>
                  <a:schemeClr val="tx1"/>
                </a:solidFill>
              </a:rPr>
            </a:br>
            <a:r>
              <a:rPr lang="en-US" sz="3400" dirty="0">
                <a:solidFill>
                  <a:schemeClr val="tx1"/>
                </a:solidFill>
                <a:latin typeface="Times New Roman"/>
                <a:cs typeface="Times New Roman"/>
              </a:rPr>
              <a:t>Developmental Problems</a:t>
            </a:r>
          </a:p>
        </p:txBody>
      </p:sp>
      <p:sp>
        <p:nvSpPr>
          <p:cNvPr id="3" name="Content Placeholder 2"/>
          <p:cNvSpPr>
            <a:spLocks noGrp="1"/>
          </p:cNvSpPr>
          <p:nvPr>
            <p:ph idx="1"/>
          </p:nvPr>
        </p:nvSpPr>
        <p:spPr>
          <a:xfrm>
            <a:off x="846364" y="1902899"/>
            <a:ext cx="7886700" cy="4062472"/>
          </a:xfrm>
        </p:spPr>
        <p:txBody>
          <a:bodyPr>
            <a:normAutofit/>
          </a:bodyPr>
          <a:lstStyle/>
          <a:p>
            <a:pPr marL="0" indent="0">
              <a:buNone/>
            </a:pPr>
            <a:r>
              <a:rPr lang="en-US" sz="2200"/>
              <a:t>Indicators of motor and movement abnormalities</a:t>
            </a:r>
          </a:p>
          <a:p>
            <a:pPr marL="508000" indent="-333375"/>
            <a:r>
              <a:rPr lang="en-US" sz="2200"/>
              <a:t>Movement and muscle tone indicators</a:t>
            </a:r>
          </a:p>
          <a:p>
            <a:pPr marL="508000" indent="-333375"/>
            <a:r>
              <a:rPr lang="en-US" sz="2200"/>
              <a:t>Eye movement and coordination</a:t>
            </a:r>
          </a:p>
          <a:p>
            <a:pPr marL="508000" indent="-333375"/>
            <a:r>
              <a:rPr lang="en-US" sz="2200"/>
              <a:t>Hand movements</a:t>
            </a:r>
          </a:p>
          <a:p>
            <a:pPr marL="0" indent="0">
              <a:buNone/>
            </a:pPr>
            <a:r>
              <a:rPr lang="en-US" sz="2200"/>
              <a:t>Indicators of Autism Spectrum Disorder</a:t>
            </a:r>
          </a:p>
          <a:p>
            <a:endParaRPr lang="en-US" sz="2000"/>
          </a:p>
        </p:txBody>
      </p:sp>
      <p:pic>
        <p:nvPicPr>
          <p:cNvPr id="14" name="Audio 13">
            <a:hlinkClick r:id="" action="ppaction://media"/>
            <a:extLst>
              <a:ext uri="{FF2B5EF4-FFF2-40B4-BE49-F238E27FC236}">
                <a16:creationId xmlns:a16="http://schemas.microsoft.com/office/drawing/2014/main" id="{87A74BBE-8832-37E0-A2BF-CC5234E905D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35008174"/>
      </p:ext>
    </p:extLst>
  </p:cSld>
  <p:clrMapOvr>
    <a:masterClrMapping/>
  </p:clrMapOvr>
  <mc:AlternateContent xmlns:mc="http://schemas.openxmlformats.org/markup-compatibility/2006" xmlns:p14="http://schemas.microsoft.com/office/powerpoint/2010/main">
    <mc:Choice Requires="p14">
      <p:transition spd="slow" p14:dur="2000" advTm="74693"/>
    </mc:Choice>
    <mc:Fallback xmlns="">
      <p:transition spd="slow" advTm="7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dirty="0">
                <a:solidFill>
                  <a:schemeClr val="tx1"/>
                </a:solidFill>
                <a:latin typeface="Times New Roman"/>
                <a:cs typeface="Times New Roman"/>
              </a:rPr>
              <a:t>Sharing Results with Families</a:t>
            </a:r>
          </a:p>
        </p:txBody>
      </p:sp>
      <p:pic>
        <p:nvPicPr>
          <p:cNvPr id="3" name="Picture 2"/>
          <p:cNvPicPr>
            <a:picLocks noChangeAspect="1"/>
          </p:cNvPicPr>
          <p:nvPr/>
        </p:nvPicPr>
        <p:blipFill>
          <a:blip r:embed="rId5"/>
          <a:stretch>
            <a:fillRect/>
          </a:stretch>
        </p:blipFill>
        <p:spPr>
          <a:xfrm>
            <a:off x="4020236" y="1458930"/>
            <a:ext cx="4690488" cy="810398"/>
          </a:xfrm>
          <a:prstGeom prst="rect">
            <a:avLst/>
          </a:prstGeom>
          <a:ln w="6350">
            <a:solidFill>
              <a:schemeClr val="tx1"/>
            </a:solidFill>
          </a:ln>
        </p:spPr>
      </p:pic>
      <p:pic>
        <p:nvPicPr>
          <p:cNvPr id="4" name="Picture 3"/>
          <p:cNvPicPr>
            <a:picLocks noChangeAspect="1"/>
          </p:cNvPicPr>
          <p:nvPr/>
        </p:nvPicPr>
        <p:blipFill>
          <a:blip r:embed="rId6"/>
          <a:stretch>
            <a:fillRect/>
          </a:stretch>
        </p:blipFill>
        <p:spPr>
          <a:xfrm>
            <a:off x="922968" y="1395664"/>
            <a:ext cx="2876190" cy="3400000"/>
          </a:xfrm>
          <a:prstGeom prst="rect">
            <a:avLst/>
          </a:prstGeom>
        </p:spPr>
      </p:pic>
      <p:sp>
        <p:nvSpPr>
          <p:cNvPr id="6" name="Rectangle 5"/>
          <p:cNvSpPr/>
          <p:nvPr/>
        </p:nvSpPr>
        <p:spPr>
          <a:xfrm>
            <a:off x="4018648" y="2269326"/>
            <a:ext cx="4690488" cy="4127272"/>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30000"/>
              </a:lnSpc>
              <a:spcAft>
                <a:spcPts val="1200"/>
              </a:spcAft>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rPr>
              <a:t>Describe Bayley-4 and what the subtests and subdomains measure</a:t>
            </a:r>
          </a:p>
          <a:p>
            <a:pPr marL="285750" indent="-285750">
              <a:lnSpc>
                <a:spcPct val="130000"/>
              </a:lnSpc>
              <a:spcAft>
                <a:spcPts val="1200"/>
              </a:spcAft>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rPr>
              <a:t>Present child’s test results</a:t>
            </a:r>
          </a:p>
          <a:p>
            <a:pPr marL="285750" indent="-285750">
              <a:lnSpc>
                <a:spcPct val="130000"/>
              </a:lnSpc>
              <a:spcAft>
                <a:spcPts val="1200"/>
              </a:spcAft>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rPr>
              <a:t>List activities parents/ caregivers can use with their child</a:t>
            </a:r>
          </a:p>
        </p:txBody>
      </p:sp>
      <p:pic>
        <p:nvPicPr>
          <p:cNvPr id="7" name="Picture 6" descr="A logo for a baby company&#10;&#10;Description automatically generated">
            <a:extLst>
              <a:ext uri="{FF2B5EF4-FFF2-40B4-BE49-F238E27FC236}">
                <a16:creationId xmlns:a16="http://schemas.microsoft.com/office/drawing/2014/main" id="{F939D6C2-5396-77E1-4672-858D73442023}"/>
              </a:ext>
            </a:extLst>
          </p:cNvPr>
          <p:cNvPicPr>
            <a:picLocks noChangeAspect="1"/>
          </p:cNvPicPr>
          <p:nvPr/>
        </p:nvPicPr>
        <p:blipFill>
          <a:blip r:embed="rId7"/>
          <a:stretch>
            <a:fillRect/>
          </a:stretch>
        </p:blipFill>
        <p:spPr>
          <a:xfrm>
            <a:off x="434865" y="1323777"/>
            <a:ext cx="3516463" cy="2887208"/>
          </a:xfrm>
          <a:prstGeom prst="rect">
            <a:avLst/>
          </a:prstGeom>
        </p:spPr>
      </p:pic>
      <p:pic>
        <p:nvPicPr>
          <p:cNvPr id="16" name="Audio 15">
            <a:hlinkClick r:id="" action="ppaction://media"/>
            <a:extLst>
              <a:ext uri="{FF2B5EF4-FFF2-40B4-BE49-F238E27FC236}">
                <a16:creationId xmlns:a16="http://schemas.microsoft.com/office/drawing/2014/main" id="{DECDECFD-6BE3-D29B-2BBC-C5D6121D62E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2232526"/>
      </p:ext>
    </p:extLst>
  </p:cSld>
  <p:clrMapOvr>
    <a:masterClrMapping/>
  </p:clrMapOvr>
  <mc:AlternateContent xmlns:mc="http://schemas.openxmlformats.org/markup-compatibility/2006" xmlns:p14="http://schemas.microsoft.com/office/powerpoint/2010/main">
    <mc:Choice Requires="p14">
      <p:transition spd="slow" p14:dur="2000" advTm="22341"/>
    </mc:Choice>
    <mc:Fallback xmlns="">
      <p:transition spd="slow" advTm="2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613E8-1A44-EF81-D064-3782DC4BA40D}"/>
              </a:ext>
            </a:extLst>
          </p:cNvPr>
          <p:cNvSpPr>
            <a:spLocks noGrp="1"/>
          </p:cNvSpPr>
          <p:nvPr>
            <p:ph type="title"/>
          </p:nvPr>
        </p:nvSpPr>
        <p:spPr>
          <a:xfrm>
            <a:off x="628650" y="2809876"/>
            <a:ext cx="7886700" cy="2852737"/>
          </a:xfrm>
        </p:spPr>
        <p:txBody>
          <a:bodyPr/>
          <a:lstStyle/>
          <a:p>
            <a:r>
              <a:rPr lang="en-AU" dirty="0">
                <a:solidFill>
                  <a:schemeClr val="tx1"/>
                </a:solidFill>
                <a:latin typeface="Arial"/>
                <a:cs typeface="Arial"/>
              </a:rPr>
              <a:t>Also new or coming soon...</a:t>
            </a:r>
            <a:endParaRPr lang="en-AU">
              <a:solidFill>
                <a:schemeClr val="tx1"/>
              </a:solidFill>
              <a:latin typeface="Arial" panose="020B0604020202020204" pitchFamily="34" charset="0"/>
              <a:cs typeface="Arial" panose="020B0604020202020204" pitchFamily="34" charset="0"/>
            </a:endParaRPr>
          </a:p>
        </p:txBody>
      </p:sp>
      <p:pic>
        <p:nvPicPr>
          <p:cNvPr id="18" name="Audio 17">
            <a:hlinkClick r:id="" action="ppaction://media"/>
            <a:extLst>
              <a:ext uri="{FF2B5EF4-FFF2-40B4-BE49-F238E27FC236}">
                <a16:creationId xmlns:a16="http://schemas.microsoft.com/office/drawing/2014/main" id="{F5AC620F-3006-D4C1-EF87-EF1EBA28502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65977376"/>
      </p:ext>
    </p:extLst>
  </p:cSld>
  <p:clrMapOvr>
    <a:masterClrMapping/>
  </p:clrMapOvr>
  <mc:AlternateContent xmlns:mc="http://schemas.openxmlformats.org/markup-compatibility/2006" xmlns:p14="http://schemas.microsoft.com/office/powerpoint/2010/main">
    <mc:Choice Requires="p14">
      <p:transition spd="slow" p14:dur="2000" advTm="11785"/>
    </mc:Choice>
    <mc:Fallback xmlns="">
      <p:transition spd="slow" advTm="11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53679247-18EC-C421-4028-F186494D5D94}"/>
              </a:ext>
            </a:extLst>
          </p:cNvPr>
          <p:cNvSpPr>
            <a:spLocks noGrp="1"/>
          </p:cNvSpPr>
          <p:nvPr>
            <p:ph type="subTitle" idx="1"/>
          </p:nvPr>
        </p:nvSpPr>
        <p:spPr>
          <a:xfrm>
            <a:off x="351235" y="1541125"/>
            <a:ext cx="4950230" cy="4829192"/>
          </a:xfrm>
        </p:spPr>
        <p:txBody>
          <a:bodyPr lIns="273600" tIns="182880" rIns="91440" bIns="45720" anchor="t"/>
          <a:lstStyle/>
          <a:p>
            <a:pPr marL="257175" indent="-257175">
              <a:buFont typeface="Arial" panose="020B0604020202020204" pitchFamily="34" charset="0"/>
              <a:buChar char="•"/>
            </a:pPr>
            <a:r>
              <a:rPr lang="en-AU" sz="2400" b="0" dirty="0">
                <a:latin typeface="Open Sans Light"/>
                <a:ea typeface="Open Sans Light"/>
                <a:cs typeface="Open Sans Light"/>
              </a:rPr>
              <a:t>Ages birth – 5:11</a:t>
            </a:r>
          </a:p>
          <a:p>
            <a:pPr marL="257175" indent="-257175">
              <a:buFont typeface="Arial" panose="020B0604020202020204" pitchFamily="34" charset="0"/>
              <a:buChar char="•"/>
            </a:pPr>
            <a:r>
              <a:rPr lang="en-AU" sz="2400" b="0" dirty="0">
                <a:latin typeface="Open Sans Light"/>
                <a:ea typeface="Open Sans Light"/>
                <a:cs typeface="Open Sans Light"/>
              </a:rPr>
              <a:t>6 subtests</a:t>
            </a:r>
          </a:p>
          <a:p>
            <a:pPr marL="600075" lvl="1" indent="-342900" algn="l">
              <a:buFont typeface="Wingdings" panose="05000000000000000000" pitchFamily="2" charset="2"/>
              <a:buChar char="v"/>
            </a:pPr>
            <a:r>
              <a:rPr lang="en-AU" sz="1975" b="0" dirty="0">
                <a:latin typeface="Open Sans Light"/>
                <a:ea typeface="Open Sans Light"/>
                <a:cs typeface="Open Sans Light"/>
              </a:rPr>
              <a:t>Body Control</a:t>
            </a:r>
            <a:endParaRPr lang="en-AU" sz="1975" b="0" dirty="0">
              <a:latin typeface="Open Sans Light" panose="020B0306030504020204" pitchFamily="34" charset="0"/>
              <a:ea typeface="Open Sans Light" panose="020B0306030504020204" pitchFamily="34" charset="0"/>
              <a:cs typeface="Open Sans Light" panose="020B0306030504020204" pitchFamily="34" charset="0"/>
            </a:endParaRPr>
          </a:p>
          <a:p>
            <a:pPr marL="600075" lvl="1" indent="-342900" algn="l">
              <a:buFont typeface="Wingdings" panose="05000000000000000000" pitchFamily="2" charset="2"/>
              <a:buChar char="v"/>
            </a:pPr>
            <a:r>
              <a:rPr lang="en-AU" sz="1975" b="0" dirty="0">
                <a:latin typeface="Open Sans Light"/>
                <a:ea typeface="Open Sans Light"/>
                <a:cs typeface="Open Sans Light"/>
              </a:rPr>
              <a:t>Body Transport</a:t>
            </a:r>
            <a:endParaRPr lang="en-AU" sz="1975" b="0" dirty="0">
              <a:latin typeface="Open Sans Light" panose="020B0306030504020204" pitchFamily="34" charset="0"/>
              <a:ea typeface="Open Sans Light" panose="020B0306030504020204" pitchFamily="34" charset="0"/>
              <a:cs typeface="Open Sans Light" panose="020B0306030504020204" pitchFamily="34" charset="0"/>
            </a:endParaRPr>
          </a:p>
          <a:p>
            <a:pPr marL="600075" lvl="1" indent="-342900" algn="l">
              <a:buFont typeface="Wingdings" panose="05000000000000000000" pitchFamily="2" charset="2"/>
              <a:buChar char="v"/>
            </a:pPr>
            <a:r>
              <a:rPr lang="en-AU" sz="1975" b="0" dirty="0">
                <a:latin typeface="Open Sans Light"/>
                <a:ea typeface="Open Sans Light"/>
                <a:cs typeface="Open Sans Light"/>
              </a:rPr>
              <a:t>Object Control</a:t>
            </a:r>
            <a:endParaRPr lang="en-AU" sz="1975" b="0" dirty="0">
              <a:latin typeface="Open Sans Light" panose="020B0306030504020204" pitchFamily="34" charset="0"/>
              <a:ea typeface="Open Sans Light" panose="020B0306030504020204" pitchFamily="34" charset="0"/>
              <a:cs typeface="Open Sans Light" panose="020B0306030504020204" pitchFamily="34" charset="0"/>
            </a:endParaRPr>
          </a:p>
          <a:p>
            <a:pPr marL="600075" lvl="1" indent="-342900" algn="l">
              <a:buFont typeface="Wingdings" panose="05000000000000000000" pitchFamily="2" charset="2"/>
              <a:buChar char="v"/>
            </a:pPr>
            <a:r>
              <a:rPr lang="en-AU" sz="1975" b="0" dirty="0">
                <a:latin typeface="Open Sans Light"/>
                <a:ea typeface="Open Sans Light"/>
                <a:cs typeface="Open Sans Light"/>
              </a:rPr>
              <a:t>Hand Manipulation</a:t>
            </a:r>
          </a:p>
          <a:p>
            <a:pPr marL="600075" lvl="1" indent="-342900" algn="l">
              <a:buFont typeface="Wingdings" panose="05000000000000000000" pitchFamily="2" charset="2"/>
              <a:buChar char="v"/>
            </a:pPr>
            <a:r>
              <a:rPr lang="en-AU" sz="1975" b="0" dirty="0">
                <a:latin typeface="Open Sans Light"/>
                <a:ea typeface="Open Sans Light"/>
                <a:cs typeface="Open Sans Light"/>
              </a:rPr>
              <a:t>Eye Hand Coordination</a:t>
            </a:r>
          </a:p>
          <a:p>
            <a:pPr marL="600075" lvl="1" indent="-342900" algn="l">
              <a:buFont typeface="Wingdings" panose="05000000000000000000" pitchFamily="2" charset="2"/>
              <a:buChar char="v"/>
            </a:pPr>
            <a:r>
              <a:rPr lang="en-AU" sz="1975" b="0" dirty="0">
                <a:latin typeface="Open Sans Light"/>
                <a:ea typeface="Open Sans Light"/>
                <a:cs typeface="Open Sans Light"/>
              </a:rPr>
              <a:t>Physical Fitness (supplementary)</a:t>
            </a:r>
            <a:endParaRPr lang="en-AU" sz="1975" b="0" dirty="0">
              <a:latin typeface="Open Sans Light" panose="020B0306030504020204" pitchFamily="34" charset="0"/>
              <a:ea typeface="Open Sans Light" panose="020B0306030504020204" pitchFamily="34" charset="0"/>
              <a:cs typeface="Open Sans Light" panose="020B0306030504020204" pitchFamily="34" charset="0"/>
            </a:endParaRPr>
          </a:p>
          <a:p>
            <a:pPr marL="257175" indent="-257175">
              <a:buFont typeface="Arial" panose="020B0604020202020204" pitchFamily="34" charset="0"/>
              <a:buChar char="•"/>
            </a:pPr>
            <a:r>
              <a:rPr lang="en-AU" sz="2400" b="0" dirty="0">
                <a:latin typeface="Open Sans Light"/>
                <a:ea typeface="Open Sans Light"/>
                <a:cs typeface="Open Sans Light"/>
              </a:rPr>
              <a:t>Online scoring</a:t>
            </a:r>
            <a:endParaRPr lang="en-AU" sz="2400" b="0" dirty="0">
              <a:latin typeface="Open Sans Light" panose="020B0306030504020204" pitchFamily="34" charset="0"/>
              <a:ea typeface="Open Sans Light" panose="020B0306030504020204" pitchFamily="34" charset="0"/>
              <a:cs typeface="Open Sans Light" panose="020B0306030504020204" pitchFamily="34" charset="0"/>
            </a:endParaRPr>
          </a:p>
          <a:p>
            <a:pPr marL="257175" indent="-257175">
              <a:buFont typeface="Arial" panose="020B0604020202020204" pitchFamily="34" charset="0"/>
              <a:buChar char="•"/>
            </a:pPr>
            <a:r>
              <a:rPr lang="en-AU" sz="2400" b="0" dirty="0">
                <a:latin typeface="Open Sans Light"/>
                <a:ea typeface="Open Sans Light"/>
                <a:cs typeface="Open Sans Light"/>
              </a:rPr>
              <a:t>Motor Activities Program</a:t>
            </a:r>
            <a:endParaRPr lang="en-AU" sz="2400" b="0" dirty="0">
              <a:latin typeface="Open Sans Light" panose="020B0306030504020204" pitchFamily="34" charset="0"/>
              <a:ea typeface="Open Sans Light" panose="020B0306030504020204" pitchFamily="34" charset="0"/>
              <a:cs typeface="Open Sans Light" panose="020B0306030504020204" pitchFamily="34" charset="0"/>
            </a:endParaRPr>
          </a:p>
          <a:p>
            <a:pPr marL="257175" indent="-257175">
              <a:buFont typeface="Arial" panose="020B0604020202020204" pitchFamily="34" charset="0"/>
              <a:buChar char="•"/>
            </a:pPr>
            <a:r>
              <a:rPr lang="en-AU" sz="2400" b="0" dirty="0">
                <a:latin typeface="Open Sans Light"/>
                <a:ea typeface="Open Sans Light"/>
                <a:cs typeface="Open Sans Light"/>
              </a:rPr>
              <a:t>Published May 2023</a:t>
            </a:r>
          </a:p>
          <a:p>
            <a:pPr marL="257175" indent="-257175">
              <a:buFont typeface="Arial" panose="020B0604020202020204" pitchFamily="34" charset="0"/>
              <a:buChar char="•"/>
            </a:pPr>
            <a:endParaRPr lang="en-GB" sz="1800" b="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Slide Number Placeholder 4">
            <a:extLst>
              <a:ext uri="{FF2B5EF4-FFF2-40B4-BE49-F238E27FC236}">
                <a16:creationId xmlns:a16="http://schemas.microsoft.com/office/drawing/2014/main" id="{BE40EB80-806A-01FA-A739-930F59714649}"/>
              </a:ext>
            </a:extLst>
          </p:cNvPr>
          <p:cNvSpPr>
            <a:spLocks noGrp="1"/>
          </p:cNvSpPr>
          <p:nvPr>
            <p:ph type="sldNum" sz="quarter" idx="10"/>
          </p:nvPr>
        </p:nvSpPr>
        <p:spPr/>
        <p:txBody>
          <a:bodyPr/>
          <a:lstStyle/>
          <a:p>
            <a:pPr>
              <a:defRPr/>
            </a:pPr>
            <a:fld id="{6D3964CD-E85C-F247-89D1-B35C7FB7DD23}" type="slidenum">
              <a:rPr lang="en-US" smtClean="0"/>
              <a:pPr>
                <a:defRPr/>
              </a:pPr>
              <a:t>38</a:t>
            </a:fld>
            <a:endParaRPr lang="en-US"/>
          </a:p>
        </p:txBody>
      </p:sp>
      <p:pic>
        <p:nvPicPr>
          <p:cNvPr id="29" name="Audio 28">
            <a:hlinkClick r:id="" action="ppaction://media"/>
            <a:extLst>
              <a:ext uri="{FF2B5EF4-FFF2-40B4-BE49-F238E27FC236}">
                <a16:creationId xmlns:a16="http://schemas.microsoft.com/office/drawing/2014/main" id="{BF47D832-B856-4DA8-80F6-B77212270A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6250" t="-6250" r="-6250" b="-6250"/>
          <a:stretch>
            <a:fillRect/>
          </a:stretch>
        </p:blipFill>
        <p:spPr>
          <a:xfrm>
            <a:off x="8572500" y="5429250"/>
            <a:ext cx="457200" cy="457200"/>
          </a:xfrm>
          <a:prstGeom prst="rect">
            <a:avLst/>
          </a:prstGeom>
        </p:spPr>
      </p:pic>
      <p:pic>
        <p:nvPicPr>
          <p:cNvPr id="2" name="Picture 1" descr="A blue and white advertisement with babies&#10;&#10;Description automatically generated">
            <a:extLst>
              <a:ext uri="{FF2B5EF4-FFF2-40B4-BE49-F238E27FC236}">
                <a16:creationId xmlns:a16="http://schemas.microsoft.com/office/drawing/2014/main" id="{2819EA1D-FAB6-56A4-23E3-0070645DE664}"/>
              </a:ext>
            </a:extLst>
          </p:cNvPr>
          <p:cNvPicPr>
            <a:picLocks noChangeAspect="1"/>
          </p:cNvPicPr>
          <p:nvPr/>
        </p:nvPicPr>
        <p:blipFill>
          <a:blip r:embed="rId6"/>
          <a:stretch>
            <a:fillRect/>
          </a:stretch>
        </p:blipFill>
        <p:spPr>
          <a:xfrm>
            <a:off x="4329683" y="168595"/>
            <a:ext cx="4362254" cy="3437634"/>
          </a:xfrm>
          <a:prstGeom prst="rect">
            <a:avLst/>
          </a:prstGeom>
        </p:spPr>
      </p:pic>
    </p:spTree>
    <p:extLst>
      <p:ext uri="{BB962C8B-B14F-4D97-AF65-F5344CB8AC3E}">
        <p14:creationId xmlns:p14="http://schemas.microsoft.com/office/powerpoint/2010/main" val="729902220"/>
      </p:ext>
    </p:extLst>
  </p:cSld>
  <p:clrMapOvr>
    <a:masterClrMapping/>
  </p:clrMapOvr>
  <mc:AlternateContent xmlns:mc="http://schemas.openxmlformats.org/markup-compatibility/2006" xmlns:p14="http://schemas.microsoft.com/office/powerpoint/2010/main">
    <mc:Choice Requires="p14">
      <p:transition spd="slow" p14:dur="2000" advTm="75894"/>
    </mc:Choice>
    <mc:Fallback xmlns="">
      <p:transition spd="slow" advTm="75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ubtitle 3">
            <a:extLst>
              <a:ext uri="{FF2B5EF4-FFF2-40B4-BE49-F238E27FC236}">
                <a16:creationId xmlns:a16="http://schemas.microsoft.com/office/drawing/2014/main" id="{C1562BE2-DFA4-6553-A7F7-DB0DAC76DBB1}"/>
              </a:ext>
            </a:extLst>
          </p:cNvPr>
          <p:cNvSpPr>
            <a:spLocks noGrp="1"/>
          </p:cNvSpPr>
          <p:nvPr>
            <p:ph type="subTitle" idx="1"/>
          </p:nvPr>
        </p:nvSpPr>
        <p:spPr>
          <a:xfrm>
            <a:off x="342900" y="1417833"/>
            <a:ext cx="5088275" cy="4897127"/>
          </a:xfrm>
        </p:spPr>
        <p:txBody>
          <a:bodyPr lIns="273600" tIns="182880" rIns="91440" bIns="45720" anchor="t"/>
          <a:lstStyle/>
          <a:p>
            <a:pPr marL="257175" indent="-257175">
              <a:buFont typeface="Arial" panose="020B0604020202020204" pitchFamily="34" charset="0"/>
              <a:buChar char="•"/>
            </a:pPr>
            <a:r>
              <a:rPr lang="en-US" sz="2400" b="0" dirty="0">
                <a:latin typeface="Open Sans Light" panose="020B0306030504020204" pitchFamily="34" charset="0"/>
                <a:ea typeface="Open Sans Light" panose="020B0306030504020204" pitchFamily="34" charset="0"/>
                <a:cs typeface="Open Sans Light" panose="020B0306030504020204" pitchFamily="34" charset="0"/>
              </a:rPr>
              <a:t>Ages 3:0 – 25:11 </a:t>
            </a:r>
          </a:p>
          <a:p>
            <a:pPr marL="257175" indent="-257175">
              <a:buFont typeface="Arial" panose="020B0604020202020204" pitchFamily="34" charset="0"/>
              <a:buChar char="•"/>
            </a:pPr>
            <a:r>
              <a:rPr lang="en-US" sz="2400" b="0" dirty="0">
                <a:latin typeface="Open Sans Light" panose="020B0306030504020204" pitchFamily="34" charset="0"/>
                <a:ea typeface="Open Sans Light" panose="020B0306030504020204" pitchFamily="34" charset="0"/>
                <a:cs typeface="Open Sans Light" panose="020B0306030504020204" pitchFamily="34" charset="0"/>
              </a:rPr>
              <a:t>3 age bands</a:t>
            </a:r>
          </a:p>
          <a:p>
            <a:pPr marL="257175" indent="-257175">
              <a:buFont typeface="Arial" panose="020B0604020202020204" pitchFamily="34" charset="0"/>
              <a:buChar char="•"/>
            </a:pPr>
            <a:r>
              <a:rPr lang="en-US" sz="2400" b="0" dirty="0">
                <a:latin typeface="Open Sans Light"/>
                <a:ea typeface="Open Sans Light"/>
                <a:cs typeface="Open Sans Light"/>
              </a:rPr>
              <a:t>Three domains:</a:t>
            </a:r>
          </a:p>
          <a:p>
            <a:pPr marL="514350" lvl="1" indent="-257175" algn="l">
              <a:buFont typeface="Courier New" panose="02070309020205020404" pitchFamily="49" charset="0"/>
              <a:buChar char="o"/>
            </a:pPr>
            <a:r>
              <a:rPr lang="en-US" sz="1975" b="0" dirty="0">
                <a:latin typeface="Open Sans Light" panose="020B0306030504020204" pitchFamily="34" charset="0"/>
                <a:ea typeface="Open Sans Light" panose="020B0306030504020204" pitchFamily="34" charset="0"/>
                <a:cs typeface="Open Sans Light" panose="020B0306030504020204" pitchFamily="34" charset="0"/>
              </a:rPr>
              <a:t>Manual Dexterity</a:t>
            </a:r>
          </a:p>
          <a:p>
            <a:pPr marL="514350" lvl="1" indent="-257175" algn="l">
              <a:buFont typeface="Courier New" panose="02070309020205020404" pitchFamily="49" charset="0"/>
              <a:buChar char="o"/>
            </a:pPr>
            <a:r>
              <a:rPr lang="en-US" sz="1975" b="0" dirty="0">
                <a:latin typeface="Open Sans Light" panose="020B0306030504020204" pitchFamily="34" charset="0"/>
                <a:ea typeface="Open Sans Light" panose="020B0306030504020204" pitchFamily="34" charset="0"/>
                <a:cs typeface="Open Sans Light" panose="020B0306030504020204" pitchFamily="34" charset="0"/>
              </a:rPr>
              <a:t>Aiming &amp; Catching</a:t>
            </a:r>
          </a:p>
          <a:p>
            <a:pPr marL="514350" lvl="1" indent="-257175" algn="l">
              <a:buFont typeface="Courier New" panose="02070309020205020404" pitchFamily="49" charset="0"/>
              <a:buChar char="o"/>
            </a:pPr>
            <a:r>
              <a:rPr lang="en-US" sz="1975" b="0" dirty="0">
                <a:latin typeface="Open Sans Light"/>
                <a:ea typeface="Open Sans Light"/>
                <a:cs typeface="Open Sans Light"/>
              </a:rPr>
              <a:t>Balance &amp; Locomotion</a:t>
            </a:r>
            <a:endParaRPr lang="en-US" sz="1975" b="0" dirty="0">
              <a:latin typeface="Open Sans Light" panose="020B0306030504020204" pitchFamily="34" charset="0"/>
              <a:ea typeface="Open Sans Light" panose="020B0306030504020204" pitchFamily="34" charset="0"/>
              <a:cs typeface="Open Sans Light" panose="020B0306030504020204" pitchFamily="34" charset="0"/>
            </a:endParaRPr>
          </a:p>
          <a:p>
            <a:pPr marL="257175" indent="-257175">
              <a:buFont typeface="Arial" panose="020B0604020202020204" pitchFamily="34" charset="0"/>
              <a:buChar char="•"/>
            </a:pPr>
            <a:r>
              <a:rPr lang="en-US" sz="2400" b="0" dirty="0">
                <a:latin typeface="Open Sans Light" panose="020B0306030504020204" pitchFamily="34" charset="0"/>
                <a:ea typeface="Open Sans Light" panose="020B0306030504020204" pitchFamily="34" charset="0"/>
                <a:cs typeface="Open Sans Light" panose="020B0306030504020204" pitchFamily="34" charset="0"/>
              </a:rPr>
              <a:t>30-45 minutes to administer</a:t>
            </a:r>
          </a:p>
          <a:p>
            <a:pPr marL="257175" indent="-257175">
              <a:buFont typeface="Arial" panose="020B0604020202020204" pitchFamily="34" charset="0"/>
              <a:buChar char="•"/>
            </a:pPr>
            <a:r>
              <a:rPr lang="en-US" sz="2400" b="0" dirty="0">
                <a:latin typeface="Open Sans Light"/>
                <a:ea typeface="Open Sans Light"/>
                <a:cs typeface="Open Sans Light"/>
              </a:rPr>
              <a:t>Provides domain and total scores</a:t>
            </a:r>
          </a:p>
          <a:p>
            <a:pPr marL="257175" indent="-257175">
              <a:buFont typeface="Arial" panose="020B0604020202020204" pitchFamily="34" charset="0"/>
              <a:buChar char="•"/>
            </a:pPr>
            <a:r>
              <a:rPr lang="en-US" sz="2400" b="0" dirty="0">
                <a:latin typeface="Open Sans Light" panose="020B0306030504020204" pitchFamily="34" charset="0"/>
                <a:ea typeface="Open Sans Light" panose="020B0306030504020204" pitchFamily="34" charset="0"/>
                <a:cs typeface="Open Sans Light" panose="020B0306030504020204" pitchFamily="34" charset="0"/>
              </a:rPr>
              <a:t>Separate Caregiver/Self Checklist</a:t>
            </a:r>
          </a:p>
          <a:p>
            <a:pPr marL="257175" indent="-257175">
              <a:buFont typeface="Arial" panose="020B0604020202020204" pitchFamily="34" charset="0"/>
              <a:buChar char="•"/>
            </a:pPr>
            <a:r>
              <a:rPr lang="en-US" sz="2400" b="0" dirty="0">
                <a:latin typeface="Open Sans Light" panose="020B0306030504020204" pitchFamily="34" charset="0"/>
                <a:ea typeface="Open Sans Light" panose="020B0306030504020204" pitchFamily="34" charset="0"/>
                <a:cs typeface="Open Sans Light" panose="020B0306030504020204" pitchFamily="34" charset="0"/>
              </a:rPr>
              <a:t>Paper or digital scoring</a:t>
            </a:r>
          </a:p>
          <a:p>
            <a:pPr marL="257175" indent="-257175">
              <a:buFont typeface="Arial" panose="020B0604020202020204" pitchFamily="34" charset="0"/>
              <a:buChar char="•"/>
            </a:pPr>
            <a:r>
              <a:rPr lang="en-US" sz="2400" b="0" dirty="0">
                <a:latin typeface="Open Sans Light"/>
                <a:ea typeface="Open Sans Light"/>
                <a:cs typeface="Open Sans Light"/>
              </a:rPr>
              <a:t>Publishing late autumn 2023</a:t>
            </a:r>
            <a:endParaRPr lang="en-US" sz="2400" b="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Slide Number Placeholder 3">
            <a:extLst>
              <a:ext uri="{FF2B5EF4-FFF2-40B4-BE49-F238E27FC236}">
                <a16:creationId xmlns:a16="http://schemas.microsoft.com/office/drawing/2014/main" id="{C35DBCEC-F552-0265-C0C3-DAE85B2A55B2}"/>
              </a:ext>
            </a:extLst>
          </p:cNvPr>
          <p:cNvSpPr>
            <a:spLocks noGrp="1"/>
          </p:cNvSpPr>
          <p:nvPr>
            <p:ph type="sldNum" sz="quarter" idx="10"/>
          </p:nvPr>
        </p:nvSpPr>
        <p:spPr>
          <a:xfrm>
            <a:off x="6906816" y="5723335"/>
            <a:ext cx="2057400" cy="273844"/>
          </a:xfrm>
        </p:spPr>
        <p:txBody>
          <a:bodyPr anchor="ctr">
            <a:normAutofit/>
          </a:bodyPr>
          <a:lstStyle/>
          <a:p>
            <a:pPr>
              <a:spcAft>
                <a:spcPts val="450"/>
              </a:spcAft>
              <a:defRPr/>
            </a:pPr>
            <a:fld id="{EEAC2BAD-9516-2B47-9900-7FC05ED2F002}" type="slidenum">
              <a:rPr lang="en-US" smtClean="0"/>
              <a:pPr>
                <a:spcAft>
                  <a:spcPts val="450"/>
                </a:spcAft>
                <a:defRPr/>
              </a:pPr>
              <a:t>39</a:t>
            </a:fld>
            <a:endParaRPr lang="en-US"/>
          </a:p>
        </p:txBody>
      </p:sp>
      <p:pic>
        <p:nvPicPr>
          <p:cNvPr id="15" name="Audio 14">
            <a:hlinkClick r:id="" action="ppaction://media"/>
            <a:extLst>
              <a:ext uri="{FF2B5EF4-FFF2-40B4-BE49-F238E27FC236}">
                <a16:creationId xmlns:a16="http://schemas.microsoft.com/office/drawing/2014/main" id="{FCE4D7E6-9247-EB96-F95D-7C0D215D9D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6250" t="-6250" r="-6250" b="-6250"/>
          <a:stretch>
            <a:fillRect/>
          </a:stretch>
        </p:blipFill>
        <p:spPr>
          <a:xfrm>
            <a:off x="8572500" y="5429250"/>
            <a:ext cx="457200" cy="457200"/>
          </a:xfrm>
          <a:prstGeom prst="rect">
            <a:avLst/>
          </a:prstGeom>
        </p:spPr>
      </p:pic>
      <p:pic>
        <p:nvPicPr>
          <p:cNvPr id="11" name="Picture 10">
            <a:extLst>
              <a:ext uri="{FF2B5EF4-FFF2-40B4-BE49-F238E27FC236}">
                <a16:creationId xmlns:a16="http://schemas.microsoft.com/office/drawing/2014/main" id="{7DCFCF10-EFEE-90B3-6951-023F07A72035}"/>
              </a:ext>
            </a:extLst>
          </p:cNvPr>
          <p:cNvPicPr>
            <a:picLocks noChangeAspect="1"/>
          </p:cNvPicPr>
          <p:nvPr/>
        </p:nvPicPr>
        <p:blipFill>
          <a:blip r:embed="rId5"/>
          <a:stretch>
            <a:fillRect/>
          </a:stretch>
        </p:blipFill>
        <p:spPr>
          <a:xfrm>
            <a:off x="4011201" y="543039"/>
            <a:ext cx="4789899" cy="2478820"/>
          </a:xfrm>
          <a:prstGeom prst="rect">
            <a:avLst/>
          </a:prstGeom>
        </p:spPr>
      </p:pic>
    </p:spTree>
    <p:extLst>
      <p:ext uri="{BB962C8B-B14F-4D97-AF65-F5344CB8AC3E}">
        <p14:creationId xmlns:p14="http://schemas.microsoft.com/office/powerpoint/2010/main" val="2097659510"/>
      </p:ext>
    </p:extLst>
  </p:cSld>
  <p:clrMapOvr>
    <a:masterClrMapping/>
  </p:clrMapOvr>
  <mc:AlternateContent xmlns:mc="http://schemas.openxmlformats.org/markup-compatibility/2006" xmlns:p14="http://schemas.microsoft.com/office/powerpoint/2010/main">
    <mc:Choice Requires="p14">
      <p:transition spd="slow" p14:dur="2000" advTm="92770"/>
    </mc:Choice>
    <mc:Fallback xmlns="">
      <p:transition spd="slow" advTm="92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20000"/>
              </a:lnSpc>
            </a:pPr>
            <a:r>
              <a:rPr lang="en-US" sz="3400">
                <a:solidFill>
                  <a:schemeClr val="tx1"/>
                </a:solidFill>
              </a:rPr>
              <a:t>What is the Bayley-4 UK?</a:t>
            </a:r>
          </a:p>
        </p:txBody>
      </p:sp>
      <p:sp>
        <p:nvSpPr>
          <p:cNvPr id="5" name="Content Placeholder 4">
            <a:extLst>
              <a:ext uri="{FF2B5EF4-FFF2-40B4-BE49-F238E27FC236}">
                <a16:creationId xmlns:a16="http://schemas.microsoft.com/office/drawing/2014/main" id="{22BBD15C-C7B9-9C20-B66D-E24111E2617E}"/>
              </a:ext>
            </a:extLst>
          </p:cNvPr>
          <p:cNvSpPr>
            <a:spLocks noGrp="1"/>
          </p:cNvSpPr>
          <p:nvPr>
            <p:ph sz="half" idx="1"/>
          </p:nvPr>
        </p:nvSpPr>
        <p:spPr>
          <a:xfrm>
            <a:off x="628649" y="3214688"/>
            <a:ext cx="3867151" cy="2643188"/>
          </a:xfrm>
        </p:spPr>
        <p:txBody>
          <a:bodyPr>
            <a:normAutofit/>
          </a:bodyPr>
          <a:lstStyle/>
          <a:p>
            <a:pPr lvl="1">
              <a:lnSpc>
                <a:spcPct val="120000"/>
              </a:lnSpc>
              <a:spcBef>
                <a:spcPts val="0"/>
              </a:spcBef>
              <a:spcAft>
                <a:spcPts val="1200"/>
              </a:spcAft>
              <a:buClrTx/>
            </a:pPr>
            <a:r>
              <a:rPr lang="en-US">
                <a:solidFill>
                  <a:schemeClr val="accent6">
                    <a:lumMod val="10000"/>
                  </a:schemeClr>
                </a:solidFill>
              </a:rPr>
              <a:t>Cognitive</a:t>
            </a:r>
          </a:p>
          <a:p>
            <a:pPr lvl="1">
              <a:lnSpc>
                <a:spcPct val="120000"/>
              </a:lnSpc>
              <a:spcBef>
                <a:spcPts val="0"/>
              </a:spcBef>
              <a:spcAft>
                <a:spcPts val="1200"/>
              </a:spcAft>
              <a:buClrTx/>
            </a:pPr>
            <a:r>
              <a:rPr lang="en-US">
                <a:solidFill>
                  <a:schemeClr val="accent6">
                    <a:lumMod val="10000"/>
                  </a:schemeClr>
                </a:solidFill>
              </a:rPr>
              <a:t>Language</a:t>
            </a:r>
          </a:p>
          <a:p>
            <a:pPr lvl="1">
              <a:lnSpc>
                <a:spcPct val="120000"/>
              </a:lnSpc>
              <a:spcBef>
                <a:spcPts val="0"/>
              </a:spcBef>
              <a:spcAft>
                <a:spcPts val="1200"/>
              </a:spcAft>
              <a:buClrTx/>
            </a:pPr>
            <a:r>
              <a:rPr lang="en-US">
                <a:solidFill>
                  <a:schemeClr val="accent6">
                    <a:lumMod val="10000"/>
                  </a:schemeClr>
                </a:solidFill>
              </a:rPr>
              <a:t>Motor</a:t>
            </a:r>
          </a:p>
          <a:p>
            <a:pPr marL="0" indent="0">
              <a:buNone/>
            </a:pPr>
            <a:endParaRPr lang="en-GB"/>
          </a:p>
        </p:txBody>
      </p:sp>
      <p:sp>
        <p:nvSpPr>
          <p:cNvPr id="6" name="Content Placeholder 5">
            <a:extLst>
              <a:ext uri="{FF2B5EF4-FFF2-40B4-BE49-F238E27FC236}">
                <a16:creationId xmlns:a16="http://schemas.microsoft.com/office/drawing/2014/main" id="{55CCA448-BF35-F04C-F4B5-03962C2083AB}"/>
              </a:ext>
            </a:extLst>
          </p:cNvPr>
          <p:cNvSpPr>
            <a:spLocks noGrp="1"/>
          </p:cNvSpPr>
          <p:nvPr>
            <p:ph sz="half" idx="2"/>
          </p:nvPr>
        </p:nvSpPr>
        <p:spPr>
          <a:xfrm>
            <a:off x="4283318" y="3214688"/>
            <a:ext cx="3095623" cy="2458079"/>
          </a:xfrm>
        </p:spPr>
        <p:txBody>
          <a:bodyPr>
            <a:normAutofit/>
          </a:bodyPr>
          <a:lstStyle/>
          <a:p>
            <a:pPr lvl="1">
              <a:spcBef>
                <a:spcPts val="0"/>
              </a:spcBef>
              <a:spcAft>
                <a:spcPts val="1200"/>
              </a:spcAft>
              <a:buClrTx/>
            </a:pPr>
            <a:r>
              <a:rPr lang="en-US">
                <a:solidFill>
                  <a:schemeClr val="accent6">
                    <a:lumMod val="10000"/>
                  </a:schemeClr>
                </a:solidFill>
              </a:rPr>
              <a:t>Social-Emotional</a:t>
            </a:r>
          </a:p>
          <a:p>
            <a:pPr lvl="1">
              <a:spcBef>
                <a:spcPts val="0"/>
              </a:spcBef>
              <a:spcAft>
                <a:spcPts val="1200"/>
              </a:spcAft>
              <a:buClrTx/>
            </a:pPr>
            <a:r>
              <a:rPr lang="en-US">
                <a:solidFill>
                  <a:schemeClr val="accent6">
                    <a:lumMod val="10000"/>
                  </a:schemeClr>
                </a:solidFill>
              </a:rPr>
              <a:t>Adaptive </a:t>
            </a:r>
            <a:r>
              <a:rPr lang="en-US" err="1">
                <a:solidFill>
                  <a:schemeClr val="accent6">
                    <a:lumMod val="10000"/>
                  </a:schemeClr>
                </a:solidFill>
              </a:rPr>
              <a:t>Behaviour</a:t>
            </a:r>
            <a:endParaRPr lang="en-US">
              <a:solidFill>
                <a:schemeClr val="accent6">
                  <a:lumMod val="10000"/>
                </a:schemeClr>
              </a:solidFill>
            </a:endParaRPr>
          </a:p>
          <a:p>
            <a:endParaRPr lang="en-GB"/>
          </a:p>
        </p:txBody>
      </p:sp>
      <p:sp>
        <p:nvSpPr>
          <p:cNvPr id="4" name="Content Placeholder 2"/>
          <p:cNvSpPr txBox="1">
            <a:spLocks/>
          </p:cNvSpPr>
          <p:nvPr/>
        </p:nvSpPr>
        <p:spPr>
          <a:xfrm>
            <a:off x="628650" y="1285371"/>
            <a:ext cx="7514170" cy="133324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1200"/>
              </a:spcAft>
              <a:buClrTx/>
              <a:buNone/>
            </a:pPr>
            <a:r>
              <a:rPr lang="en-US" sz="2400">
                <a:solidFill>
                  <a:schemeClr val="accent6">
                    <a:lumMod val="10000"/>
                  </a:schemeClr>
                </a:solidFill>
              </a:rPr>
              <a:t>An individually-administered assessment of the developmental functioning of infants and young children aged 16 days to 42 months</a:t>
            </a:r>
          </a:p>
        </p:txBody>
      </p:sp>
      <p:pic>
        <p:nvPicPr>
          <p:cNvPr id="3" name="Picture 2">
            <a:extLst>
              <a:ext uri="{FF2B5EF4-FFF2-40B4-BE49-F238E27FC236}">
                <a16:creationId xmlns:a16="http://schemas.microsoft.com/office/drawing/2014/main" id="{89A4B86D-0961-C521-41B8-A9B22CF7E2B3}"/>
              </a:ext>
            </a:extLst>
          </p:cNvPr>
          <p:cNvPicPr>
            <a:picLocks noChangeAspect="1"/>
          </p:cNvPicPr>
          <p:nvPr/>
        </p:nvPicPr>
        <p:blipFill>
          <a:blip r:embed="rId5"/>
          <a:stretch>
            <a:fillRect/>
          </a:stretch>
        </p:blipFill>
        <p:spPr>
          <a:xfrm>
            <a:off x="1348892" y="5201306"/>
            <a:ext cx="5322264" cy="942921"/>
          </a:xfrm>
          <a:prstGeom prst="rect">
            <a:avLst/>
          </a:prstGeom>
        </p:spPr>
      </p:pic>
      <p:pic>
        <p:nvPicPr>
          <p:cNvPr id="13" name="Audio 12">
            <a:hlinkClick r:id="" action="ppaction://media"/>
            <a:extLst>
              <a:ext uri="{FF2B5EF4-FFF2-40B4-BE49-F238E27FC236}">
                <a16:creationId xmlns:a16="http://schemas.microsoft.com/office/drawing/2014/main" id="{10D58C22-F1BB-3A18-14D1-B3579445D00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22549030"/>
      </p:ext>
    </p:extLst>
  </p:cSld>
  <p:clrMapOvr>
    <a:masterClrMapping/>
  </p:clrMapOvr>
  <mc:AlternateContent xmlns:mc="http://schemas.openxmlformats.org/markup-compatibility/2006" xmlns:p14="http://schemas.microsoft.com/office/powerpoint/2010/main">
    <mc:Choice Requires="p14">
      <p:transition spd="slow" p14:dur="2000" advTm="22250"/>
    </mc:Choice>
    <mc:Fallback xmlns="">
      <p:transition spd="slow" advTm="2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Colleagues looking at laptop">
            <a:extLst>
              <a:ext uri="{FF2B5EF4-FFF2-40B4-BE49-F238E27FC236}">
                <a16:creationId xmlns:a16="http://schemas.microsoft.com/office/drawing/2014/main" id="{7884D396-1790-903E-DEB2-ACF040B224C4}"/>
              </a:ext>
            </a:extLst>
          </p:cNvPr>
          <p:cNvPicPr>
            <a:picLocks noGrp="1" noChangeAspect="1"/>
          </p:cNvPicPr>
          <p:nvPr>
            <p:ph type="pic" sz="quarter" idx="11"/>
          </p:nvPr>
        </p:nvPicPr>
        <p:blipFill rotWithShape="1">
          <a:blip r:embed="rId5"/>
          <a:srcRect l="-3999" r="29483"/>
          <a:stretch/>
        </p:blipFill>
        <p:spPr>
          <a:xfrm>
            <a:off x="1494963" y="0"/>
            <a:ext cx="7637196" cy="6839712"/>
          </a:xfrm>
        </p:spPr>
      </p:pic>
      <p:sp>
        <p:nvSpPr>
          <p:cNvPr id="10" name="Title 9">
            <a:extLst>
              <a:ext uri="{FF2B5EF4-FFF2-40B4-BE49-F238E27FC236}">
                <a16:creationId xmlns:a16="http://schemas.microsoft.com/office/drawing/2014/main" id="{3F5E0264-4874-2223-337E-25855AE485CA}"/>
              </a:ext>
            </a:extLst>
          </p:cNvPr>
          <p:cNvSpPr>
            <a:spLocks noGrp="1"/>
          </p:cNvSpPr>
          <p:nvPr>
            <p:ph type="title"/>
          </p:nvPr>
        </p:nvSpPr>
        <p:spPr>
          <a:xfrm>
            <a:off x="626958" y="1880171"/>
            <a:ext cx="3945042" cy="2302145"/>
          </a:xfrm>
        </p:spPr>
        <p:txBody>
          <a:bodyPr/>
          <a:lstStyle/>
          <a:p>
            <a:pPr algn="ctr"/>
            <a:br>
              <a:rPr lang="en-US" dirty="0"/>
            </a:br>
            <a:r>
              <a:rPr lang="en-US" dirty="0"/>
              <a:t>Find out more</a:t>
            </a:r>
            <a:br>
              <a:rPr lang="en-US" dirty="0"/>
            </a:br>
            <a:r>
              <a:rPr lang="en-US" dirty="0"/>
              <a:t> </a:t>
            </a:r>
            <a:r>
              <a:rPr lang="en-US" sz="2400" b="1" dirty="0">
                <a:hlinkClick r:id="rId6"/>
              </a:rPr>
              <a:t>www.pearsonclinical.co.uk</a:t>
            </a:r>
            <a:r>
              <a:rPr lang="en-US" sz="2400" b="1" dirty="0"/>
              <a:t> </a:t>
            </a:r>
            <a:br>
              <a:rPr lang="en-US" sz="2400" dirty="0"/>
            </a:br>
            <a:endParaRPr lang="en-AU" sz="3380" dirty="0"/>
          </a:p>
        </p:txBody>
      </p:sp>
      <p:sp>
        <p:nvSpPr>
          <p:cNvPr id="5" name="Slide Number Placeholder 4">
            <a:extLst>
              <a:ext uri="{FF2B5EF4-FFF2-40B4-BE49-F238E27FC236}">
                <a16:creationId xmlns:a16="http://schemas.microsoft.com/office/drawing/2014/main" id="{5DEBBB7B-93E7-AD89-8189-FE66823DF3EA}"/>
              </a:ext>
            </a:extLst>
          </p:cNvPr>
          <p:cNvSpPr>
            <a:spLocks noGrp="1"/>
          </p:cNvSpPr>
          <p:nvPr>
            <p:ph type="sldNum" sz="quarter" idx="10"/>
          </p:nvPr>
        </p:nvSpPr>
        <p:spPr/>
        <p:txBody>
          <a:bodyPr/>
          <a:lstStyle/>
          <a:p>
            <a:pPr>
              <a:defRPr/>
            </a:pPr>
            <a:fld id="{6D3964CD-E85C-F247-89D1-B35C7FB7DD23}" type="slidenum">
              <a:rPr lang="en-US" smtClean="0"/>
              <a:pPr>
                <a:defRPr/>
              </a:pPr>
              <a:t>40</a:t>
            </a:fld>
            <a:endParaRPr lang="en-US"/>
          </a:p>
        </p:txBody>
      </p:sp>
      <p:pic>
        <p:nvPicPr>
          <p:cNvPr id="19" name="Audio 18">
            <a:hlinkClick r:id="" action="ppaction://media"/>
            <a:extLst>
              <a:ext uri="{FF2B5EF4-FFF2-40B4-BE49-F238E27FC236}">
                <a16:creationId xmlns:a16="http://schemas.microsoft.com/office/drawing/2014/main" id="{32DF7068-932B-BD63-4844-D03470A5524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54480225"/>
      </p:ext>
    </p:extLst>
  </p:cSld>
  <p:clrMapOvr>
    <a:masterClrMapping/>
  </p:clrMapOvr>
  <mc:AlternateContent xmlns:mc="http://schemas.openxmlformats.org/markup-compatibility/2006" xmlns:p14="http://schemas.microsoft.com/office/powerpoint/2010/main">
    <mc:Choice Requires="p14">
      <p:transition spd="slow" p14:dur="2000" advTm="10583"/>
    </mc:Choice>
    <mc:Fallback xmlns="">
      <p:transition spd="slow" advTm="1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20000"/>
              </a:lnSpc>
            </a:pPr>
            <a:r>
              <a:rPr lang="en-US" sz="3400">
                <a:solidFill>
                  <a:schemeClr val="tx1"/>
                </a:solidFill>
              </a:rPr>
              <a:t>Purposes of the Bayley-4 UK </a:t>
            </a:r>
          </a:p>
        </p:txBody>
      </p:sp>
      <p:sp>
        <p:nvSpPr>
          <p:cNvPr id="4" name="Content Placeholder 2"/>
          <p:cNvSpPr txBox="1">
            <a:spLocks/>
          </p:cNvSpPr>
          <p:nvPr/>
        </p:nvSpPr>
        <p:spPr>
          <a:xfrm>
            <a:off x="628650" y="1571626"/>
            <a:ext cx="7758113" cy="402605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1200"/>
              </a:spcAft>
              <a:buClrTx/>
            </a:pPr>
            <a:r>
              <a:rPr lang="en-US" sz="2400">
                <a:solidFill>
                  <a:schemeClr val="accent6">
                    <a:lumMod val="10000"/>
                  </a:schemeClr>
                </a:solidFill>
              </a:rPr>
              <a:t>Identify infants and toddlers who have a  developmental delay so that early intervention can be implemented</a:t>
            </a:r>
          </a:p>
          <a:p>
            <a:pPr>
              <a:lnSpc>
                <a:spcPct val="150000"/>
              </a:lnSpc>
              <a:spcBef>
                <a:spcPts val="0"/>
              </a:spcBef>
              <a:spcAft>
                <a:spcPts val="1200"/>
              </a:spcAft>
              <a:buClrTx/>
            </a:pPr>
            <a:r>
              <a:rPr lang="en-US" sz="2400">
                <a:solidFill>
                  <a:schemeClr val="accent6">
                    <a:lumMod val="10000"/>
                  </a:schemeClr>
                </a:solidFill>
              </a:rPr>
              <a:t>Intervention planning</a:t>
            </a:r>
          </a:p>
          <a:p>
            <a:pPr>
              <a:lnSpc>
                <a:spcPct val="150000"/>
              </a:lnSpc>
              <a:spcBef>
                <a:spcPts val="0"/>
              </a:spcBef>
              <a:spcAft>
                <a:spcPts val="1200"/>
              </a:spcAft>
              <a:buClrTx/>
            </a:pPr>
            <a:r>
              <a:rPr lang="en-US" sz="2400">
                <a:solidFill>
                  <a:schemeClr val="accent6">
                    <a:lumMod val="10000"/>
                  </a:schemeClr>
                </a:solidFill>
              </a:rPr>
              <a:t>Monitoring over time</a:t>
            </a:r>
          </a:p>
          <a:p>
            <a:pPr>
              <a:lnSpc>
                <a:spcPct val="150000"/>
              </a:lnSpc>
              <a:spcBef>
                <a:spcPts val="0"/>
              </a:spcBef>
              <a:spcAft>
                <a:spcPts val="1200"/>
              </a:spcAft>
              <a:buClrTx/>
            </a:pPr>
            <a:r>
              <a:rPr lang="en-US" sz="2400">
                <a:solidFill>
                  <a:schemeClr val="accent6">
                    <a:lumMod val="10000"/>
                  </a:schemeClr>
                </a:solidFill>
              </a:rPr>
              <a:t>Research</a:t>
            </a:r>
          </a:p>
          <a:p>
            <a:pPr marL="0" indent="0">
              <a:lnSpc>
                <a:spcPct val="150000"/>
              </a:lnSpc>
              <a:spcBef>
                <a:spcPts val="0"/>
              </a:spcBef>
              <a:spcAft>
                <a:spcPts val="1200"/>
              </a:spcAft>
              <a:buClrTx/>
              <a:buNone/>
            </a:pPr>
            <a:endParaRPr lang="en-US" sz="2400">
              <a:solidFill>
                <a:schemeClr val="accent6">
                  <a:lumMod val="10000"/>
                </a:schemeClr>
              </a:solidFill>
            </a:endParaRPr>
          </a:p>
        </p:txBody>
      </p:sp>
      <p:pic>
        <p:nvPicPr>
          <p:cNvPr id="24" name="Audio 23">
            <a:hlinkClick r:id="" action="ppaction://media"/>
            <a:extLst>
              <a:ext uri="{FF2B5EF4-FFF2-40B4-BE49-F238E27FC236}">
                <a16:creationId xmlns:a16="http://schemas.microsoft.com/office/drawing/2014/main" id="{E65D484F-2311-D707-F80D-34F706507E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22925201"/>
      </p:ext>
    </p:extLst>
  </p:cSld>
  <p:clrMapOvr>
    <a:masterClrMapping/>
  </p:clrMapOvr>
  <mc:AlternateContent xmlns:mc="http://schemas.openxmlformats.org/markup-compatibility/2006" xmlns:p14="http://schemas.microsoft.com/office/powerpoint/2010/main">
    <mc:Choice Requires="p14">
      <p:transition spd="slow" p14:dur="2000" advTm="15608"/>
    </mc:Choice>
    <mc:Fallback xmlns="">
      <p:transition spd="slow" advTm="15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stretch>
            <a:fillRect l="-6000" r="-6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613E8-1A44-EF81-D064-3782DC4BA40D}"/>
              </a:ext>
            </a:extLst>
          </p:cNvPr>
          <p:cNvSpPr>
            <a:spLocks noGrp="1"/>
          </p:cNvSpPr>
          <p:nvPr>
            <p:ph type="title"/>
          </p:nvPr>
        </p:nvSpPr>
        <p:spPr>
          <a:xfrm>
            <a:off x="628650" y="2809876"/>
            <a:ext cx="7886700" cy="2852737"/>
          </a:xfrm>
        </p:spPr>
        <p:txBody>
          <a:bodyPr/>
          <a:lstStyle/>
          <a:p>
            <a:r>
              <a:rPr lang="en-AU">
                <a:solidFill>
                  <a:schemeClr val="tx1"/>
                </a:solidFill>
                <a:latin typeface="Arial" panose="020B0604020202020204" pitchFamily="34" charset="0"/>
                <a:cs typeface="Arial" panose="020B0604020202020204" pitchFamily="34" charset="0"/>
              </a:rPr>
              <a:t>Revision goals</a:t>
            </a:r>
            <a:endParaRPr lang="en-GB">
              <a:solidFill>
                <a:schemeClr val="tx1"/>
              </a:solidFill>
              <a:latin typeface="Arial" panose="020B0604020202020204" pitchFamily="34" charset="0"/>
              <a:cs typeface="Arial" panose="020B0604020202020204" pitchFamily="34" charset="0"/>
            </a:endParaRPr>
          </a:p>
        </p:txBody>
      </p:sp>
      <p:pic>
        <p:nvPicPr>
          <p:cNvPr id="19" name="Audio 18">
            <a:hlinkClick r:id="" action="ppaction://media"/>
            <a:extLst>
              <a:ext uri="{FF2B5EF4-FFF2-40B4-BE49-F238E27FC236}">
                <a16:creationId xmlns:a16="http://schemas.microsoft.com/office/drawing/2014/main" id="{D4D58A46-F9EA-B12C-ECAA-1BBA44369DA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310213174"/>
      </p:ext>
    </p:extLst>
  </p:cSld>
  <p:clrMapOvr>
    <a:masterClrMapping/>
  </p:clrMapOvr>
  <mc:AlternateContent xmlns:mc="http://schemas.openxmlformats.org/markup-compatibility/2006" xmlns:p14="http://schemas.microsoft.com/office/powerpoint/2010/main">
    <mc:Choice Requires="p14">
      <p:transition spd="slow" p14:dur="2000" advTm="8999"/>
    </mc:Choice>
    <mc:Fallback xmlns="">
      <p:transition spd="slow" advTm="8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Revision Goals for Bayley-4 UK</a:t>
            </a:r>
          </a:p>
        </p:txBody>
      </p:sp>
      <p:sp>
        <p:nvSpPr>
          <p:cNvPr id="3" name="Content Placeholder 2"/>
          <p:cNvSpPr>
            <a:spLocks noGrp="1"/>
          </p:cNvSpPr>
          <p:nvPr>
            <p:ph idx="1"/>
          </p:nvPr>
        </p:nvSpPr>
        <p:spPr>
          <a:xfrm>
            <a:off x="748966" y="1519221"/>
            <a:ext cx="3823034" cy="4297565"/>
          </a:xfrm>
          <a:ln>
            <a:solidFill>
              <a:schemeClr val="tx1"/>
            </a:solidFill>
          </a:ln>
        </p:spPr>
        <p:txBody>
          <a:bodyPr anchor="ctr">
            <a:normAutofit/>
          </a:bodyPr>
          <a:lstStyle/>
          <a:p>
            <a:pPr>
              <a:lnSpc>
                <a:spcPct val="140000"/>
              </a:lnSpc>
              <a:spcBef>
                <a:spcPts val="0"/>
              </a:spcBef>
              <a:spcAft>
                <a:spcPts val="1200"/>
              </a:spcAft>
            </a:pPr>
            <a:r>
              <a:rPr lang="en-US" sz="1800"/>
              <a:t>Maintain basic qualities and format of the Bayley-III</a:t>
            </a:r>
          </a:p>
          <a:p>
            <a:pPr>
              <a:lnSpc>
                <a:spcPct val="140000"/>
              </a:lnSpc>
              <a:spcBef>
                <a:spcPts val="0"/>
              </a:spcBef>
              <a:spcAft>
                <a:spcPts val="1200"/>
              </a:spcAft>
            </a:pPr>
            <a:r>
              <a:rPr lang="en-US" sz="1800"/>
              <a:t>Develop a polytomous scoring approach to differentiate mastery, emergence, and absence of a skill</a:t>
            </a:r>
          </a:p>
          <a:p>
            <a:pPr>
              <a:lnSpc>
                <a:spcPct val="140000"/>
              </a:lnSpc>
              <a:spcBef>
                <a:spcPts val="0"/>
              </a:spcBef>
              <a:spcAft>
                <a:spcPts val="1200"/>
              </a:spcAft>
            </a:pPr>
            <a:r>
              <a:rPr lang="en-US" sz="1800"/>
              <a:t>Include caregivers in the evaluation and scoring process</a:t>
            </a:r>
          </a:p>
        </p:txBody>
      </p:sp>
      <p:sp>
        <p:nvSpPr>
          <p:cNvPr id="4" name="Content Placeholder 2"/>
          <p:cNvSpPr txBox="1">
            <a:spLocks/>
          </p:cNvSpPr>
          <p:nvPr/>
        </p:nvSpPr>
        <p:spPr>
          <a:xfrm>
            <a:off x="4692316" y="1519221"/>
            <a:ext cx="3823034" cy="4297565"/>
          </a:xfrm>
          <a:prstGeom prst="rect">
            <a:avLst/>
          </a:prstGeom>
          <a:ln>
            <a:solidFill>
              <a:schemeClr val="tx1"/>
            </a:solidFill>
          </a:ln>
        </p:spPr>
        <p:txBody>
          <a:bodyPr vert="horz" lIns="91440" tIns="45720" rIns="91440" bIns="45720" rtlCol="0" anchor="ctr">
            <a:normAutofit lnSpcReduction="10000"/>
          </a:bodyPr>
          <a:lst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Arial" panose="020B0604020202020204" pitchFamily="34" charset="0"/>
              </a:defRPr>
            </a:lvl1pPr>
            <a:lvl2pPr marL="685800" indent="-22860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spcBef>
                <a:spcPts val="0"/>
              </a:spcBef>
              <a:spcAft>
                <a:spcPts val="1800"/>
              </a:spcAft>
              <a:buClrTx/>
            </a:pPr>
            <a:r>
              <a:rPr lang="en-US" sz="1800"/>
              <a:t>Simplify administration and reduce test duration time</a:t>
            </a:r>
          </a:p>
          <a:p>
            <a:pPr>
              <a:lnSpc>
                <a:spcPct val="130000"/>
              </a:lnSpc>
              <a:spcBef>
                <a:spcPts val="0"/>
              </a:spcBef>
              <a:spcAft>
                <a:spcPts val="1800"/>
              </a:spcAft>
              <a:buClrTx/>
            </a:pPr>
            <a:r>
              <a:rPr lang="en-US" sz="1800"/>
              <a:t>Improve age and content coverage of the subtests</a:t>
            </a:r>
          </a:p>
          <a:p>
            <a:pPr>
              <a:lnSpc>
                <a:spcPct val="130000"/>
              </a:lnSpc>
              <a:spcBef>
                <a:spcPts val="0"/>
              </a:spcBef>
              <a:spcAft>
                <a:spcPts val="1800"/>
              </a:spcAft>
              <a:buClrTx/>
            </a:pPr>
            <a:r>
              <a:rPr lang="en-US" sz="1800"/>
              <a:t>Improve the clinical utility </a:t>
            </a:r>
            <a:br>
              <a:rPr lang="en-US" sz="1800"/>
            </a:br>
            <a:r>
              <a:rPr lang="en-US" sz="1800"/>
              <a:t>of the instrument </a:t>
            </a:r>
          </a:p>
          <a:p>
            <a:pPr>
              <a:lnSpc>
                <a:spcPct val="130000"/>
              </a:lnSpc>
              <a:spcBef>
                <a:spcPts val="0"/>
              </a:spcBef>
              <a:spcAft>
                <a:spcPts val="1800"/>
              </a:spcAft>
              <a:buClrTx/>
            </a:pPr>
            <a:r>
              <a:rPr lang="en-US" sz="1800"/>
              <a:t>Update normative data</a:t>
            </a:r>
          </a:p>
          <a:p>
            <a:pPr>
              <a:lnSpc>
                <a:spcPct val="130000"/>
              </a:lnSpc>
              <a:spcBef>
                <a:spcPts val="0"/>
              </a:spcBef>
              <a:spcAft>
                <a:spcPts val="1800"/>
              </a:spcAft>
              <a:buClrTx/>
            </a:pPr>
            <a:r>
              <a:rPr lang="en-US" sz="1800"/>
              <a:t>Increase sensitivity</a:t>
            </a:r>
          </a:p>
          <a:p>
            <a:pPr>
              <a:lnSpc>
                <a:spcPct val="130000"/>
              </a:lnSpc>
              <a:spcBef>
                <a:spcPts val="0"/>
              </a:spcBef>
              <a:spcAft>
                <a:spcPts val="1800"/>
              </a:spcAft>
              <a:buClrTx/>
            </a:pPr>
            <a:r>
              <a:rPr lang="en-US" sz="1800"/>
              <a:t>Adapt and validate for UK</a:t>
            </a:r>
            <a:endParaRPr lang="en-US" sz="2000"/>
          </a:p>
        </p:txBody>
      </p:sp>
      <p:pic>
        <p:nvPicPr>
          <p:cNvPr id="43" name="Audio 42">
            <a:hlinkClick r:id="" action="ppaction://media"/>
            <a:extLst>
              <a:ext uri="{FF2B5EF4-FFF2-40B4-BE49-F238E27FC236}">
                <a16:creationId xmlns:a16="http://schemas.microsoft.com/office/drawing/2014/main" id="{CB00F9B7-0EB1-F2AA-A454-C17D8E3244B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08939933"/>
      </p:ext>
    </p:extLst>
  </p:cSld>
  <p:clrMapOvr>
    <a:masterClrMapping/>
  </p:clrMapOvr>
  <mc:AlternateContent xmlns:mc="http://schemas.openxmlformats.org/markup-compatibility/2006" xmlns:p14="http://schemas.microsoft.com/office/powerpoint/2010/main">
    <mc:Choice Requires="p14">
      <p:transition spd="slow" p14:dur="2000" advTm="82132"/>
    </mc:Choice>
    <mc:Fallback xmlns="">
      <p:transition spd="slow" advTm="82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a:solidFill>
                  <a:schemeClr val="tx1"/>
                </a:solidFill>
              </a:rPr>
              <a:t>Maintain Basic Qualities/Format of Bayley-III</a:t>
            </a:r>
          </a:p>
        </p:txBody>
      </p:sp>
      <p:sp>
        <p:nvSpPr>
          <p:cNvPr id="4" name="Rectangle 3"/>
          <p:cNvSpPr/>
          <p:nvPr/>
        </p:nvSpPr>
        <p:spPr>
          <a:xfrm>
            <a:off x="870859" y="1878720"/>
            <a:ext cx="3425370" cy="1662766"/>
          </a:xfrm>
          <a:prstGeom prst="rect">
            <a:avLst/>
          </a:prstGeom>
          <a:noFill/>
          <a:effectLst>
            <a:glow rad="12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a:lnSpc>
                <a:spcPct val="130000"/>
              </a:lnSpc>
            </a:pPr>
            <a:r>
              <a:rPr lang="en-US" sz="1800">
                <a:solidFill>
                  <a:prstClr val="black"/>
                </a:solidFill>
                <a:latin typeface="Verdana" panose="020B0604030504040204" pitchFamily="34" charset="0"/>
                <a:ea typeface="Verdana" panose="020B0604030504040204" pitchFamily="34" charset="0"/>
              </a:rPr>
              <a:t>Bayley Scales of Infant and Toddler Development, </a:t>
            </a:r>
            <a:br>
              <a:rPr lang="en-US" sz="1800">
                <a:solidFill>
                  <a:prstClr val="black"/>
                </a:solidFill>
                <a:latin typeface="Verdana" panose="020B0604030504040204" pitchFamily="34" charset="0"/>
                <a:ea typeface="Verdana" panose="020B0604030504040204" pitchFamily="34" charset="0"/>
              </a:rPr>
            </a:br>
            <a:r>
              <a:rPr lang="en-US" sz="1800">
                <a:solidFill>
                  <a:prstClr val="black"/>
                </a:solidFill>
                <a:latin typeface="Verdana" panose="020B0604030504040204" pitchFamily="34" charset="0"/>
                <a:ea typeface="Verdana" panose="020B0604030504040204" pitchFamily="34" charset="0"/>
              </a:rPr>
              <a:t>Third Edition</a:t>
            </a:r>
          </a:p>
          <a:p>
            <a:pPr marL="53975">
              <a:lnSpc>
                <a:spcPct val="130000"/>
              </a:lnSpc>
              <a:spcBef>
                <a:spcPts val="1200"/>
              </a:spcBef>
            </a:pPr>
            <a:r>
              <a:rPr lang="en-US" sz="1800">
                <a:solidFill>
                  <a:prstClr val="black"/>
                </a:solidFill>
                <a:latin typeface="Verdana" panose="020B0604030504040204" pitchFamily="34" charset="0"/>
                <a:ea typeface="Verdana" panose="020B0604030504040204" pitchFamily="34" charset="0"/>
              </a:rPr>
              <a:t>(BSID-III, Bayley: 2006)</a:t>
            </a:r>
            <a:endParaRPr lang="en-US" sz="1800">
              <a:solidFill>
                <a:schemeClr val="tx1"/>
              </a:solidFill>
            </a:endParaRPr>
          </a:p>
        </p:txBody>
      </p:sp>
      <p:sp>
        <p:nvSpPr>
          <p:cNvPr id="5" name="Rectangle 4"/>
          <p:cNvSpPr/>
          <p:nvPr/>
        </p:nvSpPr>
        <p:spPr>
          <a:xfrm>
            <a:off x="870860" y="4032012"/>
            <a:ext cx="7395026" cy="1291772"/>
          </a:xfrm>
          <a:prstGeom prst="rect">
            <a:avLst/>
          </a:prstGeom>
          <a:noFill/>
          <a:effectLst>
            <a:glow rad="12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a:lnSpc>
                <a:spcPct val="130000"/>
              </a:lnSpc>
            </a:pPr>
            <a:r>
              <a:rPr lang="en-US" sz="1800">
                <a:solidFill>
                  <a:schemeClr val="tx1"/>
                </a:solidFill>
                <a:latin typeface="Verdana" panose="020B0604030504040204" pitchFamily="34" charset="0"/>
                <a:ea typeface="Verdana" panose="020B0604030504040204" pitchFamily="34" charset="0"/>
              </a:rPr>
              <a:t>Assess level of performance of infants and toddlers by observing the child’s interaction with stimuli designed to engage him or her.</a:t>
            </a:r>
          </a:p>
        </p:txBody>
      </p:sp>
      <p:sp>
        <p:nvSpPr>
          <p:cNvPr id="6" name="Rectangle 5"/>
          <p:cNvSpPr/>
          <p:nvPr/>
        </p:nvSpPr>
        <p:spPr>
          <a:xfrm>
            <a:off x="4702629" y="1882455"/>
            <a:ext cx="3563257" cy="1662766"/>
          </a:xfrm>
          <a:prstGeom prst="rect">
            <a:avLst/>
          </a:prstGeom>
          <a:noFill/>
          <a:effectLst>
            <a:glow rad="12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
              <a:lnSpc>
                <a:spcPct val="130000"/>
              </a:lnSpc>
            </a:pPr>
            <a:r>
              <a:rPr lang="en-US" sz="1800">
                <a:solidFill>
                  <a:prstClr val="black"/>
                </a:solidFill>
                <a:latin typeface="Verdana" panose="020B0604030504040204" pitchFamily="34" charset="0"/>
                <a:ea typeface="Verdana" panose="020B0604030504040204" pitchFamily="34" charset="0"/>
              </a:rPr>
              <a:t>Bayley Scales of Infant and Toddler Development, </a:t>
            </a:r>
            <a:br>
              <a:rPr lang="en-US" sz="1800">
                <a:solidFill>
                  <a:prstClr val="black"/>
                </a:solidFill>
                <a:latin typeface="Verdana" panose="020B0604030504040204" pitchFamily="34" charset="0"/>
                <a:ea typeface="Verdana" panose="020B0604030504040204" pitchFamily="34" charset="0"/>
              </a:rPr>
            </a:br>
            <a:r>
              <a:rPr lang="en-US" sz="1800">
                <a:solidFill>
                  <a:prstClr val="black"/>
                </a:solidFill>
                <a:latin typeface="Verdana" panose="020B0604030504040204" pitchFamily="34" charset="0"/>
                <a:ea typeface="Verdana" panose="020B0604030504040204" pitchFamily="34" charset="0"/>
              </a:rPr>
              <a:t>Fourth Edition</a:t>
            </a:r>
          </a:p>
          <a:p>
            <a:pPr marL="53975">
              <a:lnSpc>
                <a:spcPct val="130000"/>
              </a:lnSpc>
              <a:spcBef>
                <a:spcPts val="1200"/>
              </a:spcBef>
            </a:pPr>
            <a:r>
              <a:rPr lang="en-US" sz="1800">
                <a:solidFill>
                  <a:prstClr val="black"/>
                </a:solidFill>
                <a:latin typeface="Verdana" panose="020B0604030504040204" pitchFamily="34" charset="0"/>
                <a:ea typeface="Verdana" panose="020B0604030504040204" pitchFamily="34" charset="0"/>
              </a:rPr>
              <a:t>(Bayley-4: 2019)</a:t>
            </a:r>
            <a:endParaRPr lang="en-US" sz="1800">
              <a:solidFill>
                <a:schemeClr val="tx1"/>
              </a:solidFill>
            </a:endParaRPr>
          </a:p>
        </p:txBody>
      </p:sp>
      <p:pic>
        <p:nvPicPr>
          <p:cNvPr id="15" name="Audio 14">
            <a:hlinkClick r:id="" action="ppaction://media"/>
            <a:extLst>
              <a:ext uri="{FF2B5EF4-FFF2-40B4-BE49-F238E27FC236}">
                <a16:creationId xmlns:a16="http://schemas.microsoft.com/office/drawing/2014/main" id="{03A97432-95C8-045D-838A-442DC064A8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63914335"/>
      </p:ext>
    </p:extLst>
  </p:cSld>
  <p:clrMapOvr>
    <a:masterClrMapping/>
  </p:clrMapOvr>
  <mc:AlternateContent xmlns:mc="http://schemas.openxmlformats.org/markup-compatibility/2006" xmlns:p14="http://schemas.microsoft.com/office/powerpoint/2010/main">
    <mc:Choice Requires="p14">
      <p:transition spd="slow" p14:dur="2000" advTm="26513"/>
    </mc:Choice>
    <mc:Fallback xmlns="">
      <p:transition spd="slow" advTm="26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chemeClr val="tx1"/>
                </a:solidFill>
              </a:rPr>
              <a:t>Structure of Bayley-4 UK</a:t>
            </a:r>
          </a:p>
        </p:txBody>
      </p:sp>
      <p:sp>
        <p:nvSpPr>
          <p:cNvPr id="5" name="Rectangle 4"/>
          <p:cNvSpPr/>
          <p:nvPr/>
        </p:nvSpPr>
        <p:spPr>
          <a:xfrm>
            <a:off x="1422400" y="1701403"/>
            <a:ext cx="3537474" cy="493486"/>
          </a:xfrm>
          <a:prstGeom prst="rect">
            <a:avLst/>
          </a:prstGeom>
          <a:solidFill>
            <a:schemeClr val="accent3">
              <a:lumMod val="20000"/>
              <a:lumOff val="80000"/>
              <a:alpha val="8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black"/>
                </a:solidFill>
                <a:latin typeface="Verdana" panose="020B0604030504040204" pitchFamily="34" charset="0"/>
                <a:ea typeface="Verdana" panose="020B0604030504040204" pitchFamily="34" charset="0"/>
                <a:cs typeface="Open Sans" panose="020B0606030504020204" pitchFamily="34" charset="0"/>
              </a:rPr>
              <a:t>Cognitive</a:t>
            </a:r>
          </a:p>
        </p:txBody>
      </p:sp>
      <p:sp>
        <p:nvSpPr>
          <p:cNvPr id="6" name="Rectangle 5"/>
          <p:cNvSpPr/>
          <p:nvPr/>
        </p:nvSpPr>
        <p:spPr>
          <a:xfrm>
            <a:off x="1422400" y="2704482"/>
            <a:ext cx="3537474" cy="493486"/>
          </a:xfrm>
          <a:prstGeom prst="rect">
            <a:avLst/>
          </a:prstGeom>
          <a:solidFill>
            <a:schemeClr val="accent3">
              <a:lumMod val="20000"/>
              <a:lumOff val="80000"/>
              <a:alpha val="8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latin typeface="Verdana" panose="020B0604030504040204" pitchFamily="34" charset="0"/>
                <a:ea typeface="Verdana" panose="020B0604030504040204" pitchFamily="34" charset="0"/>
              </a:rPr>
              <a:t>Receptive Communication</a:t>
            </a:r>
          </a:p>
        </p:txBody>
      </p:sp>
      <p:sp>
        <p:nvSpPr>
          <p:cNvPr id="7" name="Rectangle 6"/>
          <p:cNvSpPr/>
          <p:nvPr/>
        </p:nvSpPr>
        <p:spPr>
          <a:xfrm>
            <a:off x="1438444" y="3487600"/>
            <a:ext cx="3537474" cy="493486"/>
          </a:xfrm>
          <a:prstGeom prst="rect">
            <a:avLst/>
          </a:prstGeom>
          <a:solidFill>
            <a:schemeClr val="accent3">
              <a:lumMod val="20000"/>
              <a:lumOff val="80000"/>
              <a:alpha val="85098"/>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latin typeface="Verdana" panose="020B0604030504040204" pitchFamily="34" charset="0"/>
                <a:ea typeface="Verdana" panose="020B0604030504040204" pitchFamily="34" charset="0"/>
              </a:rPr>
              <a:t>Expressive Communication</a:t>
            </a:r>
          </a:p>
        </p:txBody>
      </p:sp>
      <p:sp>
        <p:nvSpPr>
          <p:cNvPr id="8" name="Rectangle 7"/>
          <p:cNvSpPr/>
          <p:nvPr/>
        </p:nvSpPr>
        <p:spPr>
          <a:xfrm>
            <a:off x="1438444" y="4516444"/>
            <a:ext cx="3537474" cy="493486"/>
          </a:xfrm>
          <a:prstGeom prst="rect">
            <a:avLst/>
          </a:prstGeom>
          <a:solidFill>
            <a:schemeClr val="accent3">
              <a:lumMod val="20000"/>
              <a:lumOff val="8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latin typeface="Verdana" panose="020B0604030504040204" pitchFamily="34" charset="0"/>
                <a:ea typeface="Verdana" panose="020B0604030504040204" pitchFamily="34" charset="0"/>
              </a:rPr>
              <a:t>Fine Motor</a:t>
            </a:r>
          </a:p>
        </p:txBody>
      </p:sp>
      <p:sp>
        <p:nvSpPr>
          <p:cNvPr id="9" name="Rectangle 8"/>
          <p:cNvSpPr/>
          <p:nvPr/>
        </p:nvSpPr>
        <p:spPr>
          <a:xfrm>
            <a:off x="1438444" y="5289904"/>
            <a:ext cx="3537474" cy="493486"/>
          </a:xfrm>
          <a:prstGeom prst="rect">
            <a:avLst/>
          </a:prstGeom>
          <a:solidFill>
            <a:schemeClr val="accent3">
              <a:lumMod val="20000"/>
              <a:lumOff val="8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prstClr val="black"/>
                </a:solidFill>
                <a:latin typeface="Verdana" panose="020B0604030504040204" pitchFamily="34" charset="0"/>
                <a:ea typeface="Verdana" panose="020B0604030504040204" pitchFamily="34" charset="0"/>
              </a:rPr>
              <a:t>Gross Motor</a:t>
            </a:r>
          </a:p>
        </p:txBody>
      </p:sp>
      <p:sp>
        <p:nvSpPr>
          <p:cNvPr id="11" name="Right Bracket 10"/>
          <p:cNvSpPr/>
          <p:nvPr/>
        </p:nvSpPr>
        <p:spPr>
          <a:xfrm>
            <a:off x="4975918" y="2923465"/>
            <a:ext cx="435332" cy="810878"/>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4" name="Oval 13"/>
          <p:cNvSpPr/>
          <p:nvPr/>
        </p:nvSpPr>
        <p:spPr>
          <a:xfrm>
            <a:off x="5846582" y="2798338"/>
            <a:ext cx="2065955" cy="1143899"/>
          </a:xfrm>
          <a:prstGeom prst="ellipse">
            <a:avLst/>
          </a:prstGeom>
          <a:solidFill>
            <a:schemeClr val="accent3">
              <a:lumMod val="20000"/>
              <a:lumOff val="8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black"/>
                </a:solidFill>
                <a:latin typeface="Verdana" panose="020B0604030504040204" pitchFamily="34" charset="0"/>
                <a:ea typeface="Verdana" panose="020B0604030504040204" pitchFamily="34" charset="0"/>
              </a:rPr>
              <a:t>Language</a:t>
            </a:r>
          </a:p>
        </p:txBody>
      </p:sp>
      <p:sp>
        <p:nvSpPr>
          <p:cNvPr id="15" name="Right Bracket 14"/>
          <p:cNvSpPr/>
          <p:nvPr/>
        </p:nvSpPr>
        <p:spPr>
          <a:xfrm>
            <a:off x="4959874" y="4725769"/>
            <a:ext cx="451376" cy="810878"/>
          </a:xfrm>
          <a:prstGeom prst="righ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cxnSp>
        <p:nvCxnSpPr>
          <p:cNvPr id="16" name="Straight Arrow Connector 15"/>
          <p:cNvCxnSpPr>
            <a:endCxn id="17" idx="2"/>
          </p:cNvCxnSpPr>
          <p:nvPr/>
        </p:nvCxnSpPr>
        <p:spPr>
          <a:xfrm>
            <a:off x="5411250" y="5095968"/>
            <a:ext cx="45137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5862626" y="4524018"/>
            <a:ext cx="2065955" cy="1143899"/>
          </a:xfrm>
          <a:prstGeom prst="ellipse">
            <a:avLst/>
          </a:prstGeom>
          <a:solidFill>
            <a:schemeClr val="accent3">
              <a:lumMod val="20000"/>
              <a:lumOff val="8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prstClr val="black"/>
                </a:solidFill>
                <a:latin typeface="Verdana" panose="020B0604030504040204" pitchFamily="34" charset="0"/>
                <a:ea typeface="Verdana" panose="020B0604030504040204" pitchFamily="34" charset="0"/>
              </a:rPr>
              <a:t>Motor</a:t>
            </a:r>
          </a:p>
        </p:txBody>
      </p:sp>
      <p:cxnSp>
        <p:nvCxnSpPr>
          <p:cNvPr id="18" name="Straight Arrow Connector 17"/>
          <p:cNvCxnSpPr>
            <a:endCxn id="14" idx="2"/>
          </p:cNvCxnSpPr>
          <p:nvPr/>
        </p:nvCxnSpPr>
        <p:spPr>
          <a:xfrm>
            <a:off x="5411250" y="3360455"/>
            <a:ext cx="435332" cy="983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Audio 23">
            <a:hlinkClick r:id="" action="ppaction://media"/>
            <a:extLst>
              <a:ext uri="{FF2B5EF4-FFF2-40B4-BE49-F238E27FC236}">
                <a16:creationId xmlns:a16="http://schemas.microsoft.com/office/drawing/2014/main" id="{033DE87A-CDE2-6493-C032-B58D220110C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43036660"/>
      </p:ext>
    </p:extLst>
  </p:cSld>
  <p:clrMapOvr>
    <a:masterClrMapping/>
  </p:clrMapOvr>
  <mc:AlternateContent xmlns:mc="http://schemas.openxmlformats.org/markup-compatibility/2006" xmlns:p14="http://schemas.microsoft.com/office/powerpoint/2010/main">
    <mc:Choice Requires="p14">
      <p:transition spd="slow" p14:dur="2000" advTm="19297"/>
    </mc:Choice>
    <mc:Fallback xmlns="">
      <p:transition spd="slow" advTm="19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
</p:tagLst>
</file>

<file path=ppt/theme/theme1.xml><?xml version="1.0" encoding="utf-8"?>
<a:theme xmlns:a="http://schemas.openxmlformats.org/drawingml/2006/main" name="Pearson">
  <a:themeElements>
    <a:clrScheme name="Pearson">
      <a:dk1>
        <a:srgbClr val="007FA3"/>
      </a:dk1>
      <a:lt1>
        <a:srgbClr val="FFFFFF"/>
      </a:lt1>
      <a:dk2>
        <a:srgbClr val="003057"/>
      </a:dk2>
      <a:lt2>
        <a:srgbClr val="000000"/>
      </a:lt2>
      <a:accent1>
        <a:srgbClr val="007FA3"/>
      </a:accent1>
      <a:accent2>
        <a:srgbClr val="008638"/>
      </a:accent2>
      <a:accent3>
        <a:srgbClr val="D2DB0E"/>
      </a:accent3>
      <a:accent4>
        <a:srgbClr val="505759"/>
      </a:accent4>
      <a:accent5>
        <a:srgbClr val="005A70"/>
      </a:accent5>
      <a:accent6>
        <a:srgbClr val="D4EAE4"/>
      </a:accent6>
      <a:hlink>
        <a:srgbClr val="007FA3"/>
      </a:hlink>
      <a:folHlink>
        <a:srgbClr val="007F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Pearson New VI colors">
      <a:dk1>
        <a:srgbClr val="000000"/>
      </a:dk1>
      <a:lt1>
        <a:srgbClr val="FFFFFF"/>
      </a:lt1>
      <a:dk2>
        <a:srgbClr val="002F56"/>
      </a:dk2>
      <a:lt2>
        <a:srgbClr val="DEE1E1"/>
      </a:lt2>
      <a:accent1>
        <a:srgbClr val="D2DA0D"/>
      </a:accent1>
      <a:accent2>
        <a:srgbClr val="94E6E9"/>
      </a:accent2>
      <a:accent3>
        <a:srgbClr val="FFBA1C"/>
      </a:accent3>
      <a:accent4>
        <a:srgbClr val="FF7479"/>
      </a:accent4>
      <a:accent5>
        <a:srgbClr val="83BD00"/>
      </a:accent5>
      <a:accent6>
        <a:srgbClr val="11B2A5"/>
      </a:accent6>
      <a:hlink>
        <a:srgbClr val="007FA3"/>
      </a:hlink>
      <a:folHlink>
        <a:srgbClr val="9D007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4" id="{5C88237D-8817-144F-BF7C-A60170470934}" vid="{7B8DA1B8-EF55-E844-B6B8-5DBFC66AD915}"/>
    </a:ext>
  </a:ext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771</TotalTime>
  <Words>7682</Words>
  <Application>Microsoft Office PowerPoint</Application>
  <PresentationFormat>On-screen Show (4:3)</PresentationFormat>
  <Paragraphs>489</Paragraphs>
  <Slides>41</Slides>
  <Notes>34</Notes>
  <HiddenSlides>0</HiddenSlides>
  <MMClips>40</MMClips>
  <ScaleCrop>false</ScaleCrop>
  <HeadingPairs>
    <vt:vector size="4" baseType="variant">
      <vt:variant>
        <vt:lpstr>Theme</vt:lpstr>
      </vt:variant>
      <vt:variant>
        <vt:i4>4</vt:i4>
      </vt:variant>
      <vt:variant>
        <vt:lpstr>Slide Titles</vt:lpstr>
      </vt:variant>
      <vt:variant>
        <vt:i4>41</vt:i4>
      </vt:variant>
    </vt:vector>
  </HeadingPairs>
  <TitlesOfParts>
    <vt:vector size="45" baseType="lpstr">
      <vt:lpstr>Pearson</vt:lpstr>
      <vt:lpstr>1_Custom Design</vt:lpstr>
      <vt:lpstr>2_Custom Design</vt:lpstr>
      <vt:lpstr>Office Theme</vt:lpstr>
      <vt:lpstr>Bayley Scales of Infant and Toddler Development™, Fourth Edition (Bayley™-4 UK) and other new assessments</vt:lpstr>
      <vt:lpstr>Agenda</vt:lpstr>
      <vt:lpstr>Introduction</vt:lpstr>
      <vt:lpstr>What is the Bayley-4 UK?</vt:lpstr>
      <vt:lpstr>Purposes of the Bayley-4 UK </vt:lpstr>
      <vt:lpstr>Revision goals</vt:lpstr>
      <vt:lpstr>Revision Goals for Bayley-4 UK</vt:lpstr>
      <vt:lpstr>Maintain Basic Qualities/Format of Bayley-III</vt:lpstr>
      <vt:lpstr>Structure of Bayley-4 UK</vt:lpstr>
      <vt:lpstr>Structure of Bayley-4 UK</vt:lpstr>
      <vt:lpstr>Polytomous Scoring</vt:lpstr>
      <vt:lpstr>Include Caregivers in Evaluation/Scoring </vt:lpstr>
      <vt:lpstr>Simplify Administration and  Reduce Administration Time</vt:lpstr>
      <vt:lpstr>Improve Age and Content Coverage</vt:lpstr>
      <vt:lpstr>Improve Clinical Utility</vt:lpstr>
      <vt:lpstr>Update Normative Data:  Standardisation Sample</vt:lpstr>
      <vt:lpstr>UK Validation Project</vt:lpstr>
      <vt:lpstr>Increase Sensitivity</vt:lpstr>
      <vt:lpstr>Changes from Bayley-III</vt:lpstr>
      <vt:lpstr>Cognitive Scale (COG)</vt:lpstr>
      <vt:lpstr>Language Scale (LANG)</vt:lpstr>
      <vt:lpstr>Motor Scale (MOT)</vt:lpstr>
      <vt:lpstr>Social-Emotional Scale (SOEM) </vt:lpstr>
      <vt:lpstr>Adaptive Behaviour Scale (ADBE)</vt:lpstr>
      <vt:lpstr>New administration and scoring features</vt:lpstr>
      <vt:lpstr>Paper or Digital administration</vt:lpstr>
      <vt:lpstr>Digital Administration</vt:lpstr>
      <vt:lpstr>Series Items</vt:lpstr>
      <vt:lpstr>Related Items</vt:lpstr>
      <vt:lpstr>Multiple Trial Item: Digital</vt:lpstr>
      <vt:lpstr>Scoring</vt:lpstr>
      <vt:lpstr>Item Scoring (CG, RC, EC, FM, GM)</vt:lpstr>
      <vt:lpstr>Incidental Observation</vt:lpstr>
      <vt:lpstr>Bayley-4 UK Scores</vt:lpstr>
      <vt:lpstr>Bayley-4 Indicators of  Developmental Problems</vt:lpstr>
      <vt:lpstr>Sharing Results with Families</vt:lpstr>
      <vt:lpstr>Also new or coming soon...</vt:lpstr>
      <vt:lpstr>PowerPoint Presentation</vt:lpstr>
      <vt:lpstr>PowerPoint Presentation</vt:lpstr>
      <vt:lpstr> Find out more  www.pearsonclinical.co.uk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Bayley-4 Commercialization Readiness Review Meeting</dc:title>
  <dc:creator>Maccow, Gloria</dc:creator>
  <cp:lastModifiedBy>Melinda Cooper</cp:lastModifiedBy>
  <cp:revision>350</cp:revision>
  <dcterms:modified xsi:type="dcterms:W3CDTF">2023-09-04T09:35:36Z</dcterms:modified>
</cp:coreProperties>
</file>